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70" r:id="rId4"/>
    <p:sldId id="258" r:id="rId5"/>
    <p:sldId id="259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72" r:id="rId14"/>
    <p:sldId id="271" r:id="rId15"/>
    <p:sldId id="273" r:id="rId16"/>
    <p:sldId id="268" r:id="rId17"/>
    <p:sldId id="26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D5925-BB7D-6EA2-1F83-F81B5088E1A0}" v="372" dt="2023-09-29T02:51:03.875"/>
    <p1510:client id="{28C15C55-4412-9F3C-F24D-1B50CA4DD064}" v="8" dt="2023-09-29T20:55:15.899"/>
    <p1510:client id="{539E9275-CC38-5C47-98A4-9936C8FBC837}" v="171" dt="2023-09-29T00:43:02.161"/>
    <p1510:client id="{D2592481-3007-D24A-B699-4DB404D5AA44}" v="1196" dt="2023-09-29T02:49:50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DeGrift, Tammy" userId="S::vandegri@up.edu::9031162d-316f-4ce8-ba62-7ad31f54da2c" providerId="AD" clId="Web-{40F03AB3-EFEC-D54F-E882-7FA677A1A1AC}"/>
    <pc:docChg chg="modSld">
      <pc:chgData name="VanDeGrift, Tammy" userId="S::vandegri@up.edu::9031162d-316f-4ce8-ba62-7ad31f54da2c" providerId="AD" clId="Web-{40F03AB3-EFEC-D54F-E882-7FA677A1A1AC}" dt="2023-09-25T21:45:09.956" v="6" actId="20577"/>
      <pc:docMkLst>
        <pc:docMk/>
      </pc:docMkLst>
      <pc:sldChg chg="modSp">
        <pc:chgData name="VanDeGrift, Tammy" userId="S::vandegri@up.edu::9031162d-316f-4ce8-ba62-7ad31f54da2c" providerId="AD" clId="Web-{40F03AB3-EFEC-D54F-E882-7FA677A1A1AC}" dt="2023-09-25T21:44:23.345" v="3" actId="20577"/>
        <pc:sldMkLst>
          <pc:docMk/>
          <pc:sldMk cId="2550643871" sldId="256"/>
        </pc:sldMkLst>
        <pc:spChg chg="mod">
          <ac:chgData name="VanDeGrift, Tammy" userId="S::vandegri@up.edu::9031162d-316f-4ce8-ba62-7ad31f54da2c" providerId="AD" clId="Web-{40F03AB3-EFEC-D54F-E882-7FA677A1A1AC}" dt="2023-09-25T21:44:23.345" v="3" actId="20577"/>
          <ac:spMkLst>
            <pc:docMk/>
            <pc:sldMk cId="2550643871" sldId="256"/>
            <ac:spMk id="3" creationId="{433E3FA5-E962-5145-90A9-BC39D580572F}"/>
          </ac:spMkLst>
        </pc:spChg>
      </pc:sldChg>
      <pc:sldChg chg="modSp">
        <pc:chgData name="VanDeGrift, Tammy" userId="S::vandegri@up.edu::9031162d-316f-4ce8-ba62-7ad31f54da2c" providerId="AD" clId="Web-{40F03AB3-EFEC-D54F-E882-7FA677A1A1AC}" dt="2023-09-25T21:45:09.956" v="6" actId="20577"/>
        <pc:sldMkLst>
          <pc:docMk/>
          <pc:sldMk cId="1175101943" sldId="261"/>
        </pc:sldMkLst>
        <pc:spChg chg="mod">
          <ac:chgData name="VanDeGrift, Tammy" userId="S::vandegri@up.edu::9031162d-316f-4ce8-ba62-7ad31f54da2c" providerId="AD" clId="Web-{40F03AB3-EFEC-D54F-E882-7FA677A1A1AC}" dt="2023-09-25T21:45:09.956" v="6" actId="20577"/>
          <ac:spMkLst>
            <pc:docMk/>
            <pc:sldMk cId="1175101943" sldId="261"/>
            <ac:spMk id="2" creationId="{574277B3-5742-F53D-50DF-047F30518DCB}"/>
          </ac:spMkLst>
        </pc:spChg>
      </pc:sldChg>
    </pc:docChg>
  </pc:docChgLst>
  <pc:docChgLst>
    <pc:chgData name="Brown, Margaret" userId="S::brownmar24@up.edu::073e09c9-d056-4dc3-9983-f5037567e758" providerId="AD" clId="Web-{28C15C55-4412-9F3C-F24D-1B50CA4DD064}"/>
    <pc:docChg chg="modSld">
      <pc:chgData name="Brown, Margaret" userId="S::brownmar24@up.edu::073e09c9-d056-4dc3-9983-f5037567e758" providerId="AD" clId="Web-{28C15C55-4412-9F3C-F24D-1B50CA4DD064}" dt="2023-09-29T20:55:15.899" v="7"/>
      <pc:docMkLst>
        <pc:docMk/>
      </pc:docMkLst>
      <pc:sldChg chg="addSp delSp modSp">
        <pc:chgData name="Brown, Margaret" userId="S::brownmar24@up.edu::073e09c9-d056-4dc3-9983-f5037567e758" providerId="AD" clId="Web-{28C15C55-4412-9F3C-F24D-1B50CA4DD064}" dt="2023-09-29T20:54:44.382" v="5"/>
        <pc:sldMkLst>
          <pc:docMk/>
          <pc:sldMk cId="574019295" sldId="263"/>
        </pc:sldMkLst>
        <pc:spChg chg="mod">
          <ac:chgData name="Brown, Margaret" userId="S::brownmar24@up.edu::073e09c9-d056-4dc3-9983-f5037567e758" providerId="AD" clId="Web-{28C15C55-4412-9F3C-F24D-1B50CA4DD064}" dt="2023-09-29T20:54:44.382" v="5"/>
          <ac:spMkLst>
            <pc:docMk/>
            <pc:sldMk cId="574019295" sldId="263"/>
            <ac:spMk id="2" creationId="{5E89AE2B-564B-1F39-4BA5-1C82DC09CD71}"/>
          </ac:spMkLst>
        </pc:spChg>
        <pc:spChg chg="mod ord">
          <ac:chgData name="Brown, Margaret" userId="S::brownmar24@up.edu::073e09c9-d056-4dc3-9983-f5037567e758" providerId="AD" clId="Web-{28C15C55-4412-9F3C-F24D-1B50CA4DD064}" dt="2023-09-29T20:54:44.382" v="5"/>
          <ac:spMkLst>
            <pc:docMk/>
            <pc:sldMk cId="574019295" sldId="263"/>
            <ac:spMk id="3" creationId="{A83CE605-577E-15FC-561E-0DD4999182E9}"/>
          </ac:spMkLst>
        </pc:spChg>
        <pc:spChg chg="del">
          <ac:chgData name="Brown, Margaret" userId="S::brownmar24@up.edu::073e09c9-d056-4dc3-9983-f5037567e758" providerId="AD" clId="Web-{28C15C55-4412-9F3C-F24D-1B50CA4DD064}" dt="2023-09-29T20:54:44.382" v="5"/>
          <ac:spMkLst>
            <pc:docMk/>
            <pc:sldMk cId="574019295" sldId="263"/>
            <ac:spMk id="1046" creationId="{2B97F24A-32CE-4C1C-A50D-3016B394DCFB}"/>
          </ac:spMkLst>
        </pc:spChg>
        <pc:spChg chg="del">
          <ac:chgData name="Brown, Margaret" userId="S::brownmar24@up.edu::073e09c9-d056-4dc3-9983-f5037567e758" providerId="AD" clId="Web-{28C15C55-4412-9F3C-F24D-1B50CA4DD064}" dt="2023-09-29T20:54:44.382" v="5"/>
          <ac:spMkLst>
            <pc:docMk/>
            <pc:sldMk cId="574019295" sldId="263"/>
            <ac:spMk id="1048" creationId="{6357EC4F-235E-4222-A36F-C7878ACE37F2}"/>
          </ac:spMkLst>
        </pc:spChg>
        <pc:spChg chg="add">
          <ac:chgData name="Brown, Margaret" userId="S::brownmar24@up.edu::073e09c9-d056-4dc3-9983-f5037567e758" providerId="AD" clId="Web-{28C15C55-4412-9F3C-F24D-1B50CA4DD064}" dt="2023-09-29T20:54:44.382" v="5"/>
          <ac:spMkLst>
            <pc:docMk/>
            <pc:sldMk cId="574019295" sldId="263"/>
            <ac:spMk id="1053" creationId="{72D05657-94EE-4B2D-BC1B-A1D065063658}"/>
          </ac:spMkLst>
        </pc:spChg>
        <pc:spChg chg="add">
          <ac:chgData name="Brown, Margaret" userId="S::brownmar24@up.edu::073e09c9-d056-4dc3-9983-f5037567e758" providerId="AD" clId="Web-{28C15C55-4412-9F3C-F24D-1B50CA4DD064}" dt="2023-09-29T20:54:44.382" v="5"/>
          <ac:spMkLst>
            <pc:docMk/>
            <pc:sldMk cId="574019295" sldId="263"/>
            <ac:spMk id="1055" creationId="{7586665A-47B3-4AEE-BC94-15D89FF706B3}"/>
          </ac:spMkLst>
        </pc:spChg>
        <pc:picChg chg="add mod ord">
          <ac:chgData name="Brown, Margaret" userId="S::brownmar24@up.edu::073e09c9-d056-4dc3-9983-f5037567e758" providerId="AD" clId="Web-{28C15C55-4412-9F3C-F24D-1B50CA4DD064}" dt="2023-09-29T20:54:44.382" v="5"/>
          <ac:picMkLst>
            <pc:docMk/>
            <pc:sldMk cId="574019295" sldId="263"/>
            <ac:picMk id="4" creationId="{B2C3BCDE-0A3C-92DE-164A-407171ACF49A}"/>
          </ac:picMkLst>
        </pc:picChg>
        <pc:picChg chg="add mod">
          <ac:chgData name="Brown, Margaret" userId="S::brownmar24@up.edu::073e09c9-d056-4dc3-9983-f5037567e758" providerId="AD" clId="Web-{28C15C55-4412-9F3C-F24D-1B50CA4DD064}" dt="2023-09-29T20:54:44.382" v="5"/>
          <ac:picMkLst>
            <pc:docMk/>
            <pc:sldMk cId="574019295" sldId="263"/>
            <ac:picMk id="5" creationId="{2A164071-CED9-F802-F28E-98B911D84ECE}"/>
          </ac:picMkLst>
        </pc:picChg>
        <pc:picChg chg="del">
          <ac:chgData name="Brown, Margaret" userId="S::brownmar24@up.edu::073e09c9-d056-4dc3-9983-f5037567e758" providerId="AD" clId="Web-{28C15C55-4412-9F3C-F24D-1B50CA4DD064}" dt="2023-09-29T20:49:40.253" v="1"/>
          <ac:picMkLst>
            <pc:docMk/>
            <pc:sldMk cId="574019295" sldId="263"/>
            <ac:picMk id="1026" creationId="{B93CC2B0-1561-6FEF-EC2A-E73DF4011F8D}"/>
          </ac:picMkLst>
        </pc:picChg>
      </pc:sldChg>
      <pc:sldChg chg="addSp modSp mod setBg addAnim">
        <pc:chgData name="Brown, Margaret" userId="S::brownmar24@up.edu::073e09c9-d056-4dc3-9983-f5037567e758" providerId="AD" clId="Web-{28C15C55-4412-9F3C-F24D-1B50CA4DD064}" dt="2023-09-29T20:55:15.899" v="7"/>
        <pc:sldMkLst>
          <pc:docMk/>
          <pc:sldMk cId="1219082103" sldId="270"/>
        </pc:sldMkLst>
        <pc:spChg chg="mod">
          <ac:chgData name="Brown, Margaret" userId="S::brownmar24@up.edu::073e09c9-d056-4dc3-9983-f5037567e758" providerId="AD" clId="Web-{28C15C55-4412-9F3C-F24D-1B50CA4DD064}" dt="2023-09-29T20:55:15.899" v="6"/>
          <ac:spMkLst>
            <pc:docMk/>
            <pc:sldMk cId="1219082103" sldId="270"/>
            <ac:spMk id="2" creationId="{C488B2F2-30EC-1917-1179-9CD27C83E89B}"/>
          </ac:spMkLst>
        </pc:spChg>
        <pc:spChg chg="mod ord">
          <ac:chgData name="Brown, Margaret" userId="S::brownmar24@up.edu::073e09c9-d056-4dc3-9983-f5037567e758" providerId="AD" clId="Web-{28C15C55-4412-9F3C-F24D-1B50CA4DD064}" dt="2023-09-29T20:55:15.899" v="6"/>
          <ac:spMkLst>
            <pc:docMk/>
            <pc:sldMk cId="1219082103" sldId="270"/>
            <ac:spMk id="9" creationId="{CE3F8A42-A2D7-36F7-6B41-A8E0DE04CC5A}"/>
          </ac:spMkLst>
        </pc:spChg>
        <pc:spChg chg="add">
          <ac:chgData name="Brown, Margaret" userId="S::brownmar24@up.edu::073e09c9-d056-4dc3-9983-f5037567e758" providerId="AD" clId="Web-{28C15C55-4412-9F3C-F24D-1B50CA4DD064}" dt="2023-09-29T20:55:15.899" v="6"/>
          <ac:spMkLst>
            <pc:docMk/>
            <pc:sldMk cId="1219082103" sldId="270"/>
            <ac:spMk id="14" creationId="{2C61293E-6EBE-43EF-A52C-9BEBFD7679D4}"/>
          </ac:spMkLst>
        </pc:spChg>
        <pc:spChg chg="add">
          <ac:chgData name="Brown, Margaret" userId="S::brownmar24@up.edu::073e09c9-d056-4dc3-9983-f5037567e758" providerId="AD" clId="Web-{28C15C55-4412-9F3C-F24D-1B50CA4DD064}" dt="2023-09-29T20:55:15.899" v="6"/>
          <ac:spMkLst>
            <pc:docMk/>
            <pc:sldMk cId="1219082103" sldId="270"/>
            <ac:spMk id="16" creationId="{21540236-BFD5-4A9D-8840-4703E7F76825}"/>
          </ac:spMkLst>
        </pc:spChg>
        <pc:picChg chg="add mod">
          <ac:chgData name="Brown, Margaret" userId="S::brownmar24@up.edu::073e09c9-d056-4dc3-9983-f5037567e758" providerId="AD" clId="Web-{28C15C55-4412-9F3C-F24D-1B50CA4DD064}" dt="2023-09-29T20:55:15.899" v="6"/>
          <ac:picMkLst>
            <pc:docMk/>
            <pc:sldMk cId="1219082103" sldId="270"/>
            <ac:picMk id="3" creationId="{E27A6888-BD08-2A31-C630-091F7B57D90E}"/>
          </ac:picMkLst>
        </pc:picChg>
      </pc:sldChg>
    </pc:docChg>
  </pc:docChgLst>
  <pc:docChgLst>
    <pc:chgData name="Mock, Kaylee" userId="d79c4004-e71f-4c5c-8106-939b91aa8567" providerId="ADAL" clId="{539E9275-CC38-5C47-98A4-9936C8FBC837}"/>
    <pc:docChg chg="undo custSel addSld modSld">
      <pc:chgData name="Mock, Kaylee" userId="d79c4004-e71f-4c5c-8106-939b91aa8567" providerId="ADAL" clId="{539E9275-CC38-5C47-98A4-9936C8FBC837}" dt="2023-09-29T00:43:02.161" v="869" actId="1076"/>
      <pc:docMkLst>
        <pc:docMk/>
      </pc:docMkLst>
      <pc:sldChg chg="addSp delSp modSp mod setBg addAnim delAnim">
        <pc:chgData name="Mock, Kaylee" userId="d79c4004-e71f-4c5c-8106-939b91aa8567" providerId="ADAL" clId="{539E9275-CC38-5C47-98A4-9936C8FBC837}" dt="2023-09-25T02:01:04.804" v="602"/>
        <pc:sldMkLst>
          <pc:docMk/>
          <pc:sldMk cId="2550643871" sldId="256"/>
        </pc:sldMkLst>
        <pc:spChg chg="mod">
          <ac:chgData name="Mock, Kaylee" userId="d79c4004-e71f-4c5c-8106-939b91aa8567" providerId="ADAL" clId="{539E9275-CC38-5C47-98A4-9936C8FBC837}" dt="2023-09-25T02:01:04.802" v="600" actId="26606"/>
          <ac:spMkLst>
            <pc:docMk/>
            <pc:sldMk cId="2550643871" sldId="256"/>
            <ac:spMk id="2" creationId="{719A38C9-1EC0-144E-3510-8C4D80847A05}"/>
          </ac:spMkLst>
        </pc:spChg>
        <pc:spChg chg="mod">
          <ac:chgData name="Mock, Kaylee" userId="d79c4004-e71f-4c5c-8106-939b91aa8567" providerId="ADAL" clId="{539E9275-CC38-5C47-98A4-9936C8FBC837}" dt="2023-09-25T02:01:04.802" v="600" actId="26606"/>
          <ac:spMkLst>
            <pc:docMk/>
            <pc:sldMk cId="2550643871" sldId="256"/>
            <ac:spMk id="3" creationId="{433E3FA5-E962-5145-90A9-BC39D580572F}"/>
          </ac:spMkLst>
        </pc:spChg>
        <pc:spChg chg="add del mod">
          <ac:chgData name="Mock, Kaylee" userId="d79c4004-e71f-4c5c-8106-939b91aa8567" providerId="ADAL" clId="{539E9275-CC38-5C47-98A4-9936C8FBC837}" dt="2023-09-25T01:59:45.648" v="585"/>
          <ac:spMkLst>
            <pc:docMk/>
            <pc:sldMk cId="2550643871" sldId="256"/>
            <ac:spMk id="4" creationId="{47754231-B229-989D-8175-9CECBAAFDB02}"/>
          </ac:spMkLst>
        </pc:spChg>
        <pc:spChg chg="add del">
          <ac:chgData name="Mock, Kaylee" userId="d79c4004-e71f-4c5c-8106-939b91aa8567" providerId="ADAL" clId="{539E9275-CC38-5C47-98A4-9936C8FBC837}" dt="2023-09-25T02:00:33.942" v="596" actId="26606"/>
          <ac:spMkLst>
            <pc:docMk/>
            <pc:sldMk cId="2550643871" sldId="256"/>
            <ac:spMk id="8" creationId="{934F1179-B481-4F9E-BCA3-AFB972070F83}"/>
          </ac:spMkLst>
        </pc:spChg>
        <pc:spChg chg="add del">
          <ac:chgData name="Mock, Kaylee" userId="d79c4004-e71f-4c5c-8106-939b91aa8567" providerId="ADAL" clId="{539E9275-CC38-5C47-98A4-9936C8FBC837}" dt="2023-09-25T02:00:33.942" v="596" actId="26606"/>
          <ac:spMkLst>
            <pc:docMk/>
            <pc:sldMk cId="2550643871" sldId="256"/>
            <ac:spMk id="10" creationId="{827DC2C4-B485-428A-BF4A-472D2967F47F}"/>
          </ac:spMkLst>
        </pc:spChg>
        <pc:spChg chg="add del">
          <ac:chgData name="Mock, Kaylee" userId="d79c4004-e71f-4c5c-8106-939b91aa8567" providerId="ADAL" clId="{539E9275-CC38-5C47-98A4-9936C8FBC837}" dt="2023-09-25T02:00:33.942" v="596" actId="26606"/>
          <ac:spMkLst>
            <pc:docMk/>
            <pc:sldMk cId="2550643871" sldId="256"/>
            <ac:spMk id="12" creationId="{EE04B5EB-F158-4507-90DD-BD23620C7CC9}"/>
          </ac:spMkLst>
        </pc:spChg>
        <pc:spChg chg="add del">
          <ac:chgData name="Mock, Kaylee" userId="d79c4004-e71f-4c5c-8106-939b91aa8567" providerId="ADAL" clId="{539E9275-CC38-5C47-98A4-9936C8FBC837}" dt="2023-09-25T02:00:16.495" v="589" actId="26606"/>
          <ac:spMkLst>
            <pc:docMk/>
            <pc:sldMk cId="2550643871" sldId="256"/>
            <ac:spMk id="14" creationId="{943CAA20-3569-4189-9E48-239A229A86CA}"/>
          </ac:spMkLst>
        </pc:spChg>
        <pc:spChg chg="add del">
          <ac:chgData name="Mock, Kaylee" userId="d79c4004-e71f-4c5c-8106-939b91aa8567" providerId="ADAL" clId="{539E9275-CC38-5C47-98A4-9936C8FBC837}" dt="2023-09-25T02:00:16.495" v="589" actId="26606"/>
          <ac:spMkLst>
            <pc:docMk/>
            <pc:sldMk cId="2550643871" sldId="256"/>
            <ac:spMk id="15" creationId="{DA542B6D-E775-4832-91DC-2D20F857813A}"/>
          </ac:spMkLst>
        </pc:spChg>
        <pc:spChg chg="add del">
          <ac:chgData name="Mock, Kaylee" userId="d79c4004-e71f-4c5c-8106-939b91aa8567" providerId="ADAL" clId="{539E9275-CC38-5C47-98A4-9936C8FBC837}" dt="2023-09-25T01:59:14.123" v="582" actId="26606"/>
          <ac:spMkLst>
            <pc:docMk/>
            <pc:sldMk cId="2550643871" sldId="256"/>
            <ac:spMk id="17" creationId="{943CAA20-3569-4189-9E48-239A229A86CA}"/>
          </ac:spMkLst>
        </pc:spChg>
        <pc:spChg chg="add del">
          <ac:chgData name="Mock, Kaylee" userId="d79c4004-e71f-4c5c-8106-939b91aa8567" providerId="ADAL" clId="{539E9275-CC38-5C47-98A4-9936C8FBC837}" dt="2023-09-25T02:00:24.263" v="591" actId="26606"/>
          <ac:spMkLst>
            <pc:docMk/>
            <pc:sldMk cId="2550643871" sldId="256"/>
            <ac:spMk id="18" creationId="{BAD76F3E-3A97-486B-B402-44400A8B9173}"/>
          </ac:spMkLst>
        </pc:spChg>
        <pc:spChg chg="add del">
          <ac:chgData name="Mock, Kaylee" userId="d79c4004-e71f-4c5c-8106-939b91aa8567" providerId="ADAL" clId="{539E9275-CC38-5C47-98A4-9936C8FBC837}" dt="2023-09-25T01:59:14.123" v="582" actId="26606"/>
          <ac:spMkLst>
            <pc:docMk/>
            <pc:sldMk cId="2550643871" sldId="256"/>
            <ac:spMk id="19" creationId="{DA542B6D-E775-4832-91DC-2D20F857813A}"/>
          </ac:spMkLst>
        </pc:spChg>
        <pc:spChg chg="add del">
          <ac:chgData name="Mock, Kaylee" userId="d79c4004-e71f-4c5c-8106-939b91aa8567" providerId="ADAL" clId="{539E9275-CC38-5C47-98A4-9936C8FBC837}" dt="2023-09-25T02:00:24.263" v="591" actId="26606"/>
          <ac:spMkLst>
            <pc:docMk/>
            <pc:sldMk cId="2550643871" sldId="256"/>
            <ac:spMk id="20" creationId="{391F6B52-91F4-4AEB-B6DB-29FEBCF28C8B}"/>
          </ac:spMkLst>
        </pc:spChg>
        <pc:spChg chg="add del">
          <ac:chgData name="Mock, Kaylee" userId="d79c4004-e71f-4c5c-8106-939b91aa8567" providerId="ADAL" clId="{539E9275-CC38-5C47-98A4-9936C8FBC837}" dt="2023-09-25T02:00:24.263" v="591" actId="26606"/>
          <ac:spMkLst>
            <pc:docMk/>
            <pc:sldMk cId="2550643871" sldId="256"/>
            <ac:spMk id="21" creationId="{2CD6F061-7C53-44F4-9794-953DB70A451B}"/>
          </ac:spMkLst>
        </pc:spChg>
        <pc:spChg chg="add del">
          <ac:chgData name="Mock, Kaylee" userId="d79c4004-e71f-4c5c-8106-939b91aa8567" providerId="ADAL" clId="{539E9275-CC38-5C47-98A4-9936C8FBC837}" dt="2023-09-25T02:00:33.931" v="595" actId="26606"/>
          <ac:spMkLst>
            <pc:docMk/>
            <pc:sldMk cId="2550643871" sldId="256"/>
            <ac:spMk id="23" creationId="{5463EB0A-3D7C-4AA5-BFA5-8EE5B4BA5624}"/>
          </ac:spMkLst>
        </pc:spChg>
        <pc:spChg chg="add del">
          <ac:chgData name="Mock, Kaylee" userId="d79c4004-e71f-4c5c-8106-939b91aa8567" providerId="ADAL" clId="{539E9275-CC38-5C47-98A4-9936C8FBC837}" dt="2023-09-25T02:00:33.931" v="595" actId="26606"/>
          <ac:spMkLst>
            <pc:docMk/>
            <pc:sldMk cId="2550643871" sldId="256"/>
            <ac:spMk id="24" creationId="{7945AD00-F967-454D-A4B2-39ABA5C88C20}"/>
          </ac:spMkLst>
        </pc:spChg>
        <pc:spChg chg="add del">
          <ac:chgData name="Mock, Kaylee" userId="d79c4004-e71f-4c5c-8106-939b91aa8567" providerId="ADAL" clId="{539E9275-CC38-5C47-98A4-9936C8FBC837}" dt="2023-09-25T02:00:33.931" v="595" actId="26606"/>
          <ac:spMkLst>
            <pc:docMk/>
            <pc:sldMk cId="2550643871" sldId="256"/>
            <ac:spMk id="25" creationId="{E9BC5B79-B912-427C-8219-E3E50943FCDE}"/>
          </ac:spMkLst>
        </pc:spChg>
        <pc:spChg chg="add del">
          <ac:chgData name="Mock, Kaylee" userId="d79c4004-e71f-4c5c-8106-939b91aa8567" providerId="ADAL" clId="{539E9275-CC38-5C47-98A4-9936C8FBC837}" dt="2023-09-25T02:01:04.802" v="600" actId="26606"/>
          <ac:spMkLst>
            <pc:docMk/>
            <pc:sldMk cId="2550643871" sldId="256"/>
            <ac:spMk id="27" creationId="{9B7AD9F6-8CE7-4299-8FC6-328F4DCD3FF9}"/>
          </ac:spMkLst>
        </pc:spChg>
        <pc:spChg chg="add del">
          <ac:chgData name="Mock, Kaylee" userId="d79c4004-e71f-4c5c-8106-939b91aa8567" providerId="ADAL" clId="{539E9275-CC38-5C47-98A4-9936C8FBC837}" dt="2023-09-25T02:01:04.802" v="600" actId="26606"/>
          <ac:spMkLst>
            <pc:docMk/>
            <pc:sldMk cId="2550643871" sldId="256"/>
            <ac:spMk id="29" creationId="{F49775AF-8896-43EE-92C6-83497D6DC56F}"/>
          </ac:spMkLst>
        </pc:spChg>
        <pc:spChg chg="add">
          <ac:chgData name="Mock, Kaylee" userId="d79c4004-e71f-4c5c-8106-939b91aa8567" providerId="ADAL" clId="{539E9275-CC38-5C47-98A4-9936C8FBC837}" dt="2023-09-25T02:01:04.802" v="600" actId="26606"/>
          <ac:spMkLst>
            <pc:docMk/>
            <pc:sldMk cId="2550643871" sldId="256"/>
            <ac:spMk id="34" creationId="{943CAA20-3569-4189-9E48-239A229A86CA}"/>
          </ac:spMkLst>
        </pc:spChg>
        <pc:spChg chg="add">
          <ac:chgData name="Mock, Kaylee" userId="d79c4004-e71f-4c5c-8106-939b91aa8567" providerId="ADAL" clId="{539E9275-CC38-5C47-98A4-9936C8FBC837}" dt="2023-09-25T02:01:04.802" v="600" actId="26606"/>
          <ac:spMkLst>
            <pc:docMk/>
            <pc:sldMk cId="2550643871" sldId="256"/>
            <ac:spMk id="36" creationId="{DA542B6D-E775-4832-91DC-2D20F857813A}"/>
          </ac:spMkLst>
        </pc:spChg>
        <pc:picChg chg="add del">
          <ac:chgData name="Mock, Kaylee" userId="d79c4004-e71f-4c5c-8106-939b91aa8567" providerId="ADAL" clId="{539E9275-CC38-5C47-98A4-9936C8FBC837}" dt="2023-09-25T02:00:37.654" v="597" actId="478"/>
          <ac:picMkLst>
            <pc:docMk/>
            <pc:sldMk cId="2550643871" sldId="256"/>
            <ac:picMk id="28" creationId="{82888B44-B21C-7C15-DADD-23D761EDECAE}"/>
          </ac:picMkLst>
        </pc:picChg>
      </pc:sldChg>
      <pc:sldChg chg="addSp delSp modSp mod setBg">
        <pc:chgData name="Mock, Kaylee" userId="d79c4004-e71f-4c5c-8106-939b91aa8567" providerId="ADAL" clId="{539E9275-CC38-5C47-98A4-9936C8FBC837}" dt="2023-09-29T00:23:06.431" v="866" actId="26606"/>
        <pc:sldMkLst>
          <pc:docMk/>
          <pc:sldMk cId="2182956241" sldId="258"/>
        </pc:sldMkLst>
        <pc:spChg chg="mod">
          <ac:chgData name="Mock, Kaylee" userId="d79c4004-e71f-4c5c-8106-939b91aa8567" providerId="ADAL" clId="{539E9275-CC38-5C47-98A4-9936C8FBC837}" dt="2023-09-29T00:23:06.431" v="866" actId="26606"/>
          <ac:spMkLst>
            <pc:docMk/>
            <pc:sldMk cId="2182956241" sldId="258"/>
            <ac:spMk id="2" creationId="{6AB5398F-5775-4307-D4D0-979313063089}"/>
          </ac:spMkLst>
        </pc:spChg>
        <pc:spChg chg="add del mod">
          <ac:chgData name="Mock, Kaylee" userId="d79c4004-e71f-4c5c-8106-939b91aa8567" providerId="ADAL" clId="{539E9275-CC38-5C47-98A4-9936C8FBC837}" dt="2023-09-25T02:10:55.353" v="623" actId="26606"/>
          <ac:spMkLst>
            <pc:docMk/>
            <pc:sldMk cId="2182956241" sldId="258"/>
            <ac:spMk id="6" creationId="{16E36506-5971-7552-344F-8B8E014A33A1}"/>
          </ac:spMkLst>
        </pc:spChg>
        <pc:spChg chg="add mod ord">
          <ac:chgData name="Mock, Kaylee" userId="d79c4004-e71f-4c5c-8106-939b91aa8567" providerId="ADAL" clId="{539E9275-CC38-5C47-98A4-9936C8FBC837}" dt="2023-09-29T00:23:06.431" v="866" actId="26606"/>
          <ac:spMkLst>
            <pc:docMk/>
            <pc:sldMk cId="2182956241" sldId="258"/>
            <ac:spMk id="8" creationId="{5BEAF026-136E-B419-FAD2-B1495F479B74}"/>
          </ac:spMkLst>
        </pc:spChg>
        <pc:spChg chg="add del">
          <ac:chgData name="Mock, Kaylee" userId="d79c4004-e71f-4c5c-8106-939b91aa8567" providerId="ADAL" clId="{539E9275-CC38-5C47-98A4-9936C8FBC837}" dt="2023-09-25T02:10:30.488" v="608" actId="26606"/>
          <ac:spMkLst>
            <pc:docMk/>
            <pc:sldMk cId="2182956241" sldId="258"/>
            <ac:spMk id="13" creationId="{D9A7F3BF-8763-4074-AD77-92790AF314D1}"/>
          </ac:spMkLst>
        </pc:spChg>
        <pc:spChg chg="add del">
          <ac:chgData name="Mock, Kaylee" userId="d79c4004-e71f-4c5c-8106-939b91aa8567" providerId="ADAL" clId="{539E9275-CC38-5C47-98A4-9936C8FBC837}" dt="2023-09-25T02:10:30.488" v="608" actId="26606"/>
          <ac:spMkLst>
            <pc:docMk/>
            <pc:sldMk cId="2182956241" sldId="258"/>
            <ac:spMk id="17" creationId="{6CB927A4-E432-4310-9CD5-E89FF5063179}"/>
          </ac:spMkLst>
        </pc:spChg>
        <pc:spChg chg="add del">
          <ac:chgData name="Mock, Kaylee" userId="d79c4004-e71f-4c5c-8106-939b91aa8567" providerId="ADAL" clId="{539E9275-CC38-5C47-98A4-9936C8FBC837}" dt="2023-09-25T02:10:30.488" v="608" actId="26606"/>
          <ac:spMkLst>
            <pc:docMk/>
            <pc:sldMk cId="2182956241" sldId="258"/>
            <ac:spMk id="19" creationId="{E3020543-B24B-4EC4-8FFC-8DD88EEA91A8}"/>
          </ac:spMkLst>
        </pc:spChg>
        <pc:spChg chg="add del">
          <ac:chgData name="Mock, Kaylee" userId="d79c4004-e71f-4c5c-8106-939b91aa8567" providerId="ADAL" clId="{539E9275-CC38-5C47-98A4-9936C8FBC837}" dt="2023-09-25T02:10:30.488" v="608" actId="26606"/>
          <ac:spMkLst>
            <pc:docMk/>
            <pc:sldMk cId="2182956241" sldId="258"/>
            <ac:spMk id="21" creationId="{1453BF6C-B012-48B7-B4E8-6D7AC7C27D02}"/>
          </ac:spMkLst>
        </pc:spChg>
        <pc:spChg chg="add del">
          <ac:chgData name="Mock, Kaylee" userId="d79c4004-e71f-4c5c-8106-939b91aa8567" providerId="ADAL" clId="{539E9275-CC38-5C47-98A4-9936C8FBC837}" dt="2023-09-25T02:10:33.024" v="610" actId="26606"/>
          <ac:spMkLst>
            <pc:docMk/>
            <pc:sldMk cId="2182956241" sldId="258"/>
            <ac:spMk id="24" creationId="{DF8BC164-E230-753F-2C7E-B4EE7BA77CF1}"/>
          </ac:spMkLst>
        </pc:spChg>
        <pc:spChg chg="add del">
          <ac:chgData name="Mock, Kaylee" userId="d79c4004-e71f-4c5c-8106-939b91aa8567" providerId="ADAL" clId="{539E9275-CC38-5C47-98A4-9936C8FBC837}" dt="2023-09-25T02:10:35.528" v="612" actId="26606"/>
          <ac:spMkLst>
            <pc:docMk/>
            <pc:sldMk cId="2182956241" sldId="258"/>
            <ac:spMk id="26" creationId="{8D1AA55E-40D5-461B-A5A8-4AE8AAB71B08}"/>
          </ac:spMkLst>
        </pc:spChg>
        <pc:spChg chg="add del">
          <ac:chgData name="Mock, Kaylee" userId="d79c4004-e71f-4c5c-8106-939b91aa8567" providerId="ADAL" clId="{539E9275-CC38-5C47-98A4-9936C8FBC837}" dt="2023-09-25T02:10:35.528" v="612" actId="26606"/>
          <ac:spMkLst>
            <pc:docMk/>
            <pc:sldMk cId="2182956241" sldId="258"/>
            <ac:spMk id="28" creationId="{6CB927A4-E432-4310-9CD5-E89FF5063179}"/>
          </ac:spMkLst>
        </pc:spChg>
        <pc:spChg chg="add del">
          <ac:chgData name="Mock, Kaylee" userId="d79c4004-e71f-4c5c-8106-939b91aa8567" providerId="ADAL" clId="{539E9275-CC38-5C47-98A4-9936C8FBC837}" dt="2023-09-25T02:10:35.528" v="612" actId="26606"/>
          <ac:spMkLst>
            <pc:docMk/>
            <pc:sldMk cId="2182956241" sldId="258"/>
            <ac:spMk id="29" creationId="{E3020543-B24B-4EC4-8FFC-8DD88EEA91A8}"/>
          </ac:spMkLst>
        </pc:spChg>
        <pc:spChg chg="add del">
          <ac:chgData name="Mock, Kaylee" userId="d79c4004-e71f-4c5c-8106-939b91aa8567" providerId="ADAL" clId="{539E9275-CC38-5C47-98A4-9936C8FBC837}" dt="2023-09-25T02:10:43.066" v="614" actId="26606"/>
          <ac:spMkLst>
            <pc:docMk/>
            <pc:sldMk cId="2182956241" sldId="258"/>
            <ac:spMk id="31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2:10:43.066" v="614" actId="26606"/>
          <ac:spMkLst>
            <pc:docMk/>
            <pc:sldMk cId="2182956241" sldId="258"/>
            <ac:spMk id="32" creationId="{21540236-BFD5-4A9D-8840-4703E7F76825}"/>
          </ac:spMkLst>
        </pc:spChg>
        <pc:spChg chg="add del">
          <ac:chgData name="Mock, Kaylee" userId="d79c4004-e71f-4c5c-8106-939b91aa8567" providerId="ADAL" clId="{539E9275-CC38-5C47-98A4-9936C8FBC837}" dt="2023-09-25T02:10:44.852" v="616" actId="26606"/>
          <ac:spMkLst>
            <pc:docMk/>
            <pc:sldMk cId="2182956241" sldId="258"/>
            <ac:spMk id="34" creationId="{8D1AA55E-40D5-461B-A5A8-4AE8AAB71B08}"/>
          </ac:spMkLst>
        </pc:spChg>
        <pc:spChg chg="add del">
          <ac:chgData name="Mock, Kaylee" userId="d79c4004-e71f-4c5c-8106-939b91aa8567" providerId="ADAL" clId="{539E9275-CC38-5C47-98A4-9936C8FBC837}" dt="2023-09-25T02:10:44.852" v="616" actId="26606"/>
          <ac:spMkLst>
            <pc:docMk/>
            <pc:sldMk cId="2182956241" sldId="258"/>
            <ac:spMk id="36" creationId="{6CB927A4-E432-4310-9CD5-E89FF5063179}"/>
          </ac:spMkLst>
        </pc:spChg>
        <pc:spChg chg="add del">
          <ac:chgData name="Mock, Kaylee" userId="d79c4004-e71f-4c5c-8106-939b91aa8567" providerId="ADAL" clId="{539E9275-CC38-5C47-98A4-9936C8FBC837}" dt="2023-09-25T02:10:44.852" v="616" actId="26606"/>
          <ac:spMkLst>
            <pc:docMk/>
            <pc:sldMk cId="2182956241" sldId="258"/>
            <ac:spMk id="37" creationId="{E3020543-B24B-4EC4-8FFC-8DD88EEA91A8}"/>
          </ac:spMkLst>
        </pc:spChg>
        <pc:spChg chg="add del">
          <ac:chgData name="Mock, Kaylee" userId="d79c4004-e71f-4c5c-8106-939b91aa8567" providerId="ADAL" clId="{539E9275-CC38-5C47-98A4-9936C8FBC837}" dt="2023-09-25T02:10:47.267" v="618" actId="26606"/>
          <ac:spMkLst>
            <pc:docMk/>
            <pc:sldMk cId="2182956241" sldId="258"/>
            <ac:spMk id="39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2:10:47.267" v="618" actId="26606"/>
          <ac:spMkLst>
            <pc:docMk/>
            <pc:sldMk cId="2182956241" sldId="258"/>
            <ac:spMk id="40" creationId="{21540236-BFD5-4A9D-8840-4703E7F76825}"/>
          </ac:spMkLst>
        </pc:spChg>
        <pc:spChg chg="add del">
          <ac:chgData name="Mock, Kaylee" userId="d79c4004-e71f-4c5c-8106-939b91aa8567" providerId="ADAL" clId="{539E9275-CC38-5C47-98A4-9936C8FBC837}" dt="2023-09-25T02:10:50.239" v="620" actId="26606"/>
          <ac:spMkLst>
            <pc:docMk/>
            <pc:sldMk cId="2182956241" sldId="258"/>
            <ac:spMk id="42" creationId="{F13C74B1-5B17-4795-BED0-7140497B445A}"/>
          </ac:spMkLst>
        </pc:spChg>
        <pc:spChg chg="add del">
          <ac:chgData name="Mock, Kaylee" userId="d79c4004-e71f-4c5c-8106-939b91aa8567" providerId="ADAL" clId="{539E9275-CC38-5C47-98A4-9936C8FBC837}" dt="2023-09-25T02:10:50.239" v="620" actId="26606"/>
          <ac:spMkLst>
            <pc:docMk/>
            <pc:sldMk cId="2182956241" sldId="258"/>
            <ac:spMk id="43" creationId="{D4974D33-8DC5-464E-8C6D-BE58F0669C17}"/>
          </ac:spMkLst>
        </pc:spChg>
        <pc:spChg chg="add del">
          <ac:chgData name="Mock, Kaylee" userId="d79c4004-e71f-4c5c-8106-939b91aa8567" providerId="ADAL" clId="{539E9275-CC38-5C47-98A4-9936C8FBC837}" dt="2023-09-25T02:10:55.345" v="622" actId="26606"/>
          <ac:spMkLst>
            <pc:docMk/>
            <pc:sldMk cId="2182956241" sldId="258"/>
            <ac:spMk id="45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2:10:55.345" v="622" actId="26606"/>
          <ac:spMkLst>
            <pc:docMk/>
            <pc:sldMk cId="2182956241" sldId="258"/>
            <ac:spMk id="46" creationId="{21540236-BFD5-4A9D-8840-4703E7F76825}"/>
          </ac:spMkLst>
        </pc:spChg>
        <pc:spChg chg="add del">
          <ac:chgData name="Mock, Kaylee" userId="d79c4004-e71f-4c5c-8106-939b91aa8567" providerId="ADAL" clId="{539E9275-CC38-5C47-98A4-9936C8FBC837}" dt="2023-09-25T02:11:25.693" v="629" actId="26606"/>
          <ac:spMkLst>
            <pc:docMk/>
            <pc:sldMk cId="2182956241" sldId="258"/>
            <ac:spMk id="48" creationId="{CDBF2F9D-983F-4E90-827D-5A23216DEA35}"/>
          </ac:spMkLst>
        </pc:spChg>
        <pc:spChg chg="add del">
          <ac:chgData name="Mock, Kaylee" userId="d79c4004-e71f-4c5c-8106-939b91aa8567" providerId="ADAL" clId="{539E9275-CC38-5C47-98A4-9936C8FBC837}" dt="2023-09-25T02:11:25.693" v="629" actId="26606"/>
          <ac:spMkLst>
            <pc:docMk/>
            <pc:sldMk cId="2182956241" sldId="258"/>
            <ac:spMk id="49" creationId="{6CB927A4-E432-4310-9CD5-E89FF5063179}"/>
          </ac:spMkLst>
        </pc:spChg>
        <pc:spChg chg="add del">
          <ac:chgData name="Mock, Kaylee" userId="d79c4004-e71f-4c5c-8106-939b91aa8567" providerId="ADAL" clId="{539E9275-CC38-5C47-98A4-9936C8FBC837}" dt="2023-09-25T02:11:25.693" v="629" actId="26606"/>
          <ac:spMkLst>
            <pc:docMk/>
            <pc:sldMk cId="2182956241" sldId="258"/>
            <ac:spMk id="50" creationId="{E3020543-B24B-4EC4-8FFC-8DD88EEA91A8}"/>
          </ac:spMkLst>
        </pc:spChg>
        <pc:spChg chg="add del">
          <ac:chgData name="Mock, Kaylee" userId="d79c4004-e71f-4c5c-8106-939b91aa8567" providerId="ADAL" clId="{539E9275-CC38-5C47-98A4-9936C8FBC837}" dt="2023-09-25T02:11:25.693" v="629" actId="26606"/>
          <ac:spMkLst>
            <pc:docMk/>
            <pc:sldMk cId="2182956241" sldId="258"/>
            <ac:spMk id="51" creationId="{1453BF6C-B012-48B7-B4E8-6D7AC7C27D02}"/>
          </ac:spMkLst>
        </pc:spChg>
        <pc:spChg chg="add del">
          <ac:chgData name="Mock, Kaylee" userId="d79c4004-e71f-4c5c-8106-939b91aa8567" providerId="ADAL" clId="{539E9275-CC38-5C47-98A4-9936C8FBC837}" dt="2023-09-25T02:11:20.887" v="626" actId="26606"/>
          <ac:spMkLst>
            <pc:docMk/>
            <pc:sldMk cId="2182956241" sldId="258"/>
            <ac:spMk id="57" creationId="{10EB215C-7839-4CEA-AA02-B8F7755F9CE9}"/>
          </ac:spMkLst>
        </pc:spChg>
        <pc:spChg chg="add del">
          <ac:chgData name="Mock, Kaylee" userId="d79c4004-e71f-4c5c-8106-939b91aa8567" providerId="ADAL" clId="{539E9275-CC38-5C47-98A4-9936C8FBC837}" dt="2023-09-25T02:11:20.887" v="626" actId="26606"/>
          <ac:spMkLst>
            <pc:docMk/>
            <pc:sldMk cId="2182956241" sldId="258"/>
            <ac:spMk id="59" creationId="{91011C6D-05BE-4D99-8C11-A0E478B12996}"/>
          </ac:spMkLst>
        </pc:spChg>
        <pc:spChg chg="add del">
          <ac:chgData name="Mock, Kaylee" userId="d79c4004-e71f-4c5c-8106-939b91aa8567" providerId="ADAL" clId="{539E9275-CC38-5C47-98A4-9936C8FBC837}" dt="2023-09-25T02:11:20.887" v="626" actId="26606"/>
          <ac:spMkLst>
            <pc:docMk/>
            <pc:sldMk cId="2182956241" sldId="258"/>
            <ac:spMk id="61" creationId="{6BFFEA99-E831-4C3B-8D16-0EA4AB33FFCA}"/>
          </ac:spMkLst>
        </pc:spChg>
        <pc:spChg chg="add del">
          <ac:chgData name="Mock, Kaylee" userId="d79c4004-e71f-4c5c-8106-939b91aa8567" providerId="ADAL" clId="{539E9275-CC38-5C47-98A4-9936C8FBC837}" dt="2023-09-25T02:11:20.887" v="626" actId="26606"/>
          <ac:spMkLst>
            <pc:docMk/>
            <pc:sldMk cId="2182956241" sldId="258"/>
            <ac:spMk id="63" creationId="{3B9FD11D-7561-43C8-BE54-00D7DCF0E211}"/>
          </ac:spMkLst>
        </pc:spChg>
        <pc:spChg chg="add del">
          <ac:chgData name="Mock, Kaylee" userId="d79c4004-e71f-4c5c-8106-939b91aa8567" providerId="ADAL" clId="{539E9275-CC38-5C47-98A4-9936C8FBC837}" dt="2023-09-25T02:11:20.887" v="626" actId="26606"/>
          <ac:spMkLst>
            <pc:docMk/>
            <pc:sldMk cId="2182956241" sldId="258"/>
            <ac:spMk id="65" creationId="{8D91DE60-2C2D-4D7E-A6B4-C9499017DE4C}"/>
          </ac:spMkLst>
        </pc:spChg>
        <pc:spChg chg="add del">
          <ac:chgData name="Mock, Kaylee" userId="d79c4004-e71f-4c5c-8106-939b91aa8567" providerId="ADAL" clId="{539E9275-CC38-5C47-98A4-9936C8FBC837}" dt="2023-09-25T02:11:25.686" v="628" actId="26606"/>
          <ac:spMkLst>
            <pc:docMk/>
            <pc:sldMk cId="2182956241" sldId="258"/>
            <ac:spMk id="67" creationId="{1ECAB1E8-8195-4748-BE71-FF806D86892E}"/>
          </ac:spMkLst>
        </pc:spChg>
        <pc:spChg chg="add del">
          <ac:chgData name="Mock, Kaylee" userId="d79c4004-e71f-4c5c-8106-939b91aa8567" providerId="ADAL" clId="{539E9275-CC38-5C47-98A4-9936C8FBC837}" dt="2023-09-25T02:11:25.686" v="628" actId="26606"/>
          <ac:spMkLst>
            <pc:docMk/>
            <pc:sldMk cId="2182956241" sldId="258"/>
            <ac:spMk id="68" creationId="{57F6BDD4-E066-4008-8011-6CC31AEB4556}"/>
          </ac:spMkLst>
        </pc:spChg>
        <pc:spChg chg="add del">
          <ac:chgData name="Mock, Kaylee" userId="d79c4004-e71f-4c5c-8106-939b91aa8567" providerId="ADAL" clId="{539E9275-CC38-5C47-98A4-9936C8FBC837}" dt="2023-09-25T02:11:25.686" v="628" actId="26606"/>
          <ac:spMkLst>
            <pc:docMk/>
            <pc:sldMk cId="2182956241" sldId="258"/>
            <ac:spMk id="69" creationId="{2711A8FB-68FC-45FC-B01E-38F809E2D439}"/>
          </ac:spMkLst>
        </pc:spChg>
        <pc:spChg chg="add del">
          <ac:chgData name="Mock, Kaylee" userId="d79c4004-e71f-4c5c-8106-939b91aa8567" providerId="ADAL" clId="{539E9275-CC38-5C47-98A4-9936C8FBC837}" dt="2023-09-25T02:11:25.686" v="628" actId="26606"/>
          <ac:spMkLst>
            <pc:docMk/>
            <pc:sldMk cId="2182956241" sldId="258"/>
            <ac:spMk id="70" creationId="{2A865FE3-5FC9-4049-87CF-30019C46C0F5}"/>
          </ac:spMkLst>
        </pc:spChg>
        <pc:spChg chg="add del">
          <ac:chgData name="Mock, Kaylee" userId="d79c4004-e71f-4c5c-8106-939b91aa8567" providerId="ADAL" clId="{539E9275-CC38-5C47-98A4-9936C8FBC837}" dt="2023-09-25T02:13:29.481" v="648" actId="26606"/>
          <ac:spMkLst>
            <pc:docMk/>
            <pc:sldMk cId="2182956241" sldId="258"/>
            <ac:spMk id="72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2:13:29.481" v="648" actId="26606"/>
          <ac:spMkLst>
            <pc:docMk/>
            <pc:sldMk cId="2182956241" sldId="258"/>
            <ac:spMk id="73" creationId="{3FCFB1DE-0B7E-48CC-BA90-B2AB0889F9D6}"/>
          </ac:spMkLst>
        </pc:spChg>
        <pc:spChg chg="add del">
          <ac:chgData name="Mock, Kaylee" userId="d79c4004-e71f-4c5c-8106-939b91aa8567" providerId="ADAL" clId="{539E9275-CC38-5C47-98A4-9936C8FBC837}" dt="2023-09-25T02:12:27.119" v="631" actId="26606"/>
          <ac:spMkLst>
            <pc:docMk/>
            <pc:sldMk cId="2182956241" sldId="258"/>
            <ac:spMk id="78" creationId="{7B831B6F-405A-4B47-B9BB-5CA88F285844}"/>
          </ac:spMkLst>
        </pc:spChg>
        <pc:spChg chg="add del">
          <ac:chgData name="Mock, Kaylee" userId="d79c4004-e71f-4c5c-8106-939b91aa8567" providerId="ADAL" clId="{539E9275-CC38-5C47-98A4-9936C8FBC837}" dt="2023-09-25T02:12:27.119" v="631" actId="26606"/>
          <ac:spMkLst>
            <pc:docMk/>
            <pc:sldMk cId="2182956241" sldId="258"/>
            <ac:spMk id="80" creationId="{953EE71A-6488-4203-A7C4-77102FD0DCCA}"/>
          </ac:spMkLst>
        </pc:spChg>
        <pc:spChg chg="add del">
          <ac:chgData name="Mock, Kaylee" userId="d79c4004-e71f-4c5c-8106-939b91aa8567" providerId="ADAL" clId="{539E9275-CC38-5C47-98A4-9936C8FBC837}" dt="2023-09-25T02:12:40.575" v="633" actId="26606"/>
          <ac:spMkLst>
            <pc:docMk/>
            <pc:sldMk cId="2182956241" sldId="258"/>
            <ac:spMk id="83" creationId="{DF8BC164-E230-753F-2C7E-B4EE7BA77CF1}"/>
          </ac:spMkLst>
        </pc:spChg>
        <pc:spChg chg="add del">
          <ac:chgData name="Mock, Kaylee" userId="d79c4004-e71f-4c5c-8106-939b91aa8567" providerId="ADAL" clId="{539E9275-CC38-5C47-98A4-9936C8FBC837}" dt="2023-09-25T02:13:12.141" v="639" actId="26606"/>
          <ac:spMkLst>
            <pc:docMk/>
            <pc:sldMk cId="2182956241" sldId="258"/>
            <ac:spMk id="84" creationId="{39C3539A-A126-556F-3B61-690C785C75D3}"/>
          </ac:spMkLst>
        </pc:spChg>
        <pc:spChg chg="add del">
          <ac:chgData name="Mock, Kaylee" userId="d79c4004-e71f-4c5c-8106-939b91aa8567" providerId="ADAL" clId="{539E9275-CC38-5C47-98A4-9936C8FBC837}" dt="2023-09-25T02:13:12.141" v="639" actId="26606"/>
          <ac:spMkLst>
            <pc:docMk/>
            <pc:sldMk cId="2182956241" sldId="258"/>
            <ac:spMk id="86" creationId="{E5089FB1-F28D-0DD0-436F-D094F3C82331}"/>
          </ac:spMkLst>
        </pc:spChg>
        <pc:spChg chg="add del">
          <ac:chgData name="Mock, Kaylee" userId="d79c4004-e71f-4c5c-8106-939b91aa8567" providerId="ADAL" clId="{539E9275-CC38-5C47-98A4-9936C8FBC837}" dt="2023-09-25T02:12:56.115" v="637" actId="26606"/>
          <ac:spMkLst>
            <pc:docMk/>
            <pc:sldMk cId="2182956241" sldId="258"/>
            <ac:spMk id="87" creationId="{D380959B-464C-9ED8-C9EB-AB6FC997C1B8}"/>
          </ac:spMkLst>
        </pc:spChg>
        <pc:spChg chg="add del">
          <ac:chgData name="Mock, Kaylee" userId="d79c4004-e71f-4c5c-8106-939b91aa8567" providerId="ADAL" clId="{539E9275-CC38-5C47-98A4-9936C8FBC837}" dt="2023-09-25T02:12:56.115" v="637" actId="26606"/>
          <ac:spMkLst>
            <pc:docMk/>
            <pc:sldMk cId="2182956241" sldId="258"/>
            <ac:spMk id="88" creationId="{06B83858-ED7D-57B6-6CAA-83168807C43C}"/>
          </ac:spMkLst>
        </pc:spChg>
        <pc:spChg chg="add del">
          <ac:chgData name="Mock, Kaylee" userId="d79c4004-e71f-4c5c-8106-939b91aa8567" providerId="ADAL" clId="{539E9275-CC38-5C47-98A4-9936C8FBC837}" dt="2023-09-25T02:12:56.115" v="637" actId="26606"/>
          <ac:spMkLst>
            <pc:docMk/>
            <pc:sldMk cId="2182956241" sldId="258"/>
            <ac:spMk id="89" creationId="{FF97FFD4-A8B9-3D4D-1623-7BE467E46A6A}"/>
          </ac:spMkLst>
        </pc:spChg>
        <pc:spChg chg="add del">
          <ac:chgData name="Mock, Kaylee" userId="d79c4004-e71f-4c5c-8106-939b91aa8567" providerId="ADAL" clId="{539E9275-CC38-5C47-98A4-9936C8FBC837}" dt="2023-09-25T02:13:12.141" v="639" actId="26606"/>
          <ac:spMkLst>
            <pc:docMk/>
            <pc:sldMk cId="2182956241" sldId="258"/>
            <ac:spMk id="91" creationId="{D4420C61-30B9-D26F-6720-C32154CA34BF}"/>
          </ac:spMkLst>
        </pc:spChg>
        <pc:spChg chg="add del">
          <ac:chgData name="Mock, Kaylee" userId="d79c4004-e71f-4c5c-8106-939b91aa8567" providerId="ADAL" clId="{539E9275-CC38-5C47-98A4-9936C8FBC837}" dt="2023-09-25T02:13:12.141" v="639" actId="26606"/>
          <ac:spMkLst>
            <pc:docMk/>
            <pc:sldMk cId="2182956241" sldId="258"/>
            <ac:spMk id="92" creationId="{38505720-2558-A390-8612-99A55D48F42A}"/>
          </ac:spMkLst>
        </pc:spChg>
        <pc:spChg chg="add del">
          <ac:chgData name="Mock, Kaylee" userId="d79c4004-e71f-4c5c-8106-939b91aa8567" providerId="ADAL" clId="{539E9275-CC38-5C47-98A4-9936C8FBC837}" dt="2023-09-25T02:13:12.141" v="639" actId="26606"/>
          <ac:spMkLst>
            <pc:docMk/>
            <pc:sldMk cId="2182956241" sldId="258"/>
            <ac:spMk id="93" creationId="{F720743B-9C97-37DF-D56A-D2A9E750BD12}"/>
          </ac:spMkLst>
        </pc:spChg>
        <pc:spChg chg="add del">
          <ac:chgData name="Mock, Kaylee" userId="d79c4004-e71f-4c5c-8106-939b91aa8567" providerId="ADAL" clId="{539E9275-CC38-5C47-98A4-9936C8FBC837}" dt="2023-09-25T02:13:15.318" v="641" actId="26606"/>
          <ac:spMkLst>
            <pc:docMk/>
            <pc:sldMk cId="2182956241" sldId="258"/>
            <ac:spMk id="95" creationId="{10EB215C-7839-4CEA-AA02-B8F7755F9CE9}"/>
          </ac:spMkLst>
        </pc:spChg>
        <pc:spChg chg="add del">
          <ac:chgData name="Mock, Kaylee" userId="d79c4004-e71f-4c5c-8106-939b91aa8567" providerId="ADAL" clId="{539E9275-CC38-5C47-98A4-9936C8FBC837}" dt="2023-09-25T02:13:15.318" v="641" actId="26606"/>
          <ac:spMkLst>
            <pc:docMk/>
            <pc:sldMk cId="2182956241" sldId="258"/>
            <ac:spMk id="96" creationId="{91011C6D-05BE-4D99-8C11-A0E478B12996}"/>
          </ac:spMkLst>
        </pc:spChg>
        <pc:spChg chg="add del">
          <ac:chgData name="Mock, Kaylee" userId="d79c4004-e71f-4c5c-8106-939b91aa8567" providerId="ADAL" clId="{539E9275-CC38-5C47-98A4-9936C8FBC837}" dt="2023-09-25T02:13:15.318" v="641" actId="26606"/>
          <ac:spMkLst>
            <pc:docMk/>
            <pc:sldMk cId="2182956241" sldId="258"/>
            <ac:spMk id="97" creationId="{3B9FD11D-7561-43C8-BE54-00D7DCF0E211}"/>
          </ac:spMkLst>
        </pc:spChg>
        <pc:spChg chg="add del">
          <ac:chgData name="Mock, Kaylee" userId="d79c4004-e71f-4c5c-8106-939b91aa8567" providerId="ADAL" clId="{539E9275-CC38-5C47-98A4-9936C8FBC837}" dt="2023-09-25T02:13:15.318" v="641" actId="26606"/>
          <ac:spMkLst>
            <pc:docMk/>
            <pc:sldMk cId="2182956241" sldId="258"/>
            <ac:spMk id="98" creationId="{6BFFEA99-E831-4C3B-8D16-0EA4AB33FFCA}"/>
          </ac:spMkLst>
        </pc:spChg>
        <pc:spChg chg="add del">
          <ac:chgData name="Mock, Kaylee" userId="d79c4004-e71f-4c5c-8106-939b91aa8567" providerId="ADAL" clId="{539E9275-CC38-5C47-98A4-9936C8FBC837}" dt="2023-09-25T02:13:18.334" v="643" actId="26606"/>
          <ac:spMkLst>
            <pc:docMk/>
            <pc:sldMk cId="2182956241" sldId="258"/>
            <ac:spMk id="100" creationId="{2B97F24A-32CE-4C1C-A50D-3016B394DCFB}"/>
          </ac:spMkLst>
        </pc:spChg>
        <pc:spChg chg="add del">
          <ac:chgData name="Mock, Kaylee" userId="d79c4004-e71f-4c5c-8106-939b91aa8567" providerId="ADAL" clId="{539E9275-CC38-5C47-98A4-9936C8FBC837}" dt="2023-09-25T02:13:18.334" v="643" actId="26606"/>
          <ac:spMkLst>
            <pc:docMk/>
            <pc:sldMk cId="2182956241" sldId="258"/>
            <ac:spMk id="101" creationId="{CD8B4F24-440B-49E9-B85D-733523DC064B}"/>
          </ac:spMkLst>
        </pc:spChg>
        <pc:spChg chg="add del">
          <ac:chgData name="Mock, Kaylee" userId="d79c4004-e71f-4c5c-8106-939b91aa8567" providerId="ADAL" clId="{539E9275-CC38-5C47-98A4-9936C8FBC837}" dt="2023-09-25T02:13:29.476" v="647" actId="26606"/>
          <ac:spMkLst>
            <pc:docMk/>
            <pc:sldMk cId="2182956241" sldId="258"/>
            <ac:spMk id="105" creationId="{D075D00C-0873-4992-7FAC-EC8F42232D96}"/>
          </ac:spMkLst>
        </pc:spChg>
        <pc:spChg chg="add del">
          <ac:chgData name="Mock, Kaylee" userId="d79c4004-e71f-4c5c-8106-939b91aa8567" providerId="ADAL" clId="{539E9275-CC38-5C47-98A4-9936C8FBC837}" dt="2023-09-25T02:13:29.476" v="647" actId="26606"/>
          <ac:spMkLst>
            <pc:docMk/>
            <pc:sldMk cId="2182956241" sldId="258"/>
            <ac:spMk id="106" creationId="{C97CCE23-1E0A-8FC7-CEF3-6797349E3F94}"/>
          </ac:spMkLst>
        </pc:spChg>
        <pc:spChg chg="add del">
          <ac:chgData name="Mock, Kaylee" userId="d79c4004-e71f-4c5c-8106-939b91aa8567" providerId="ADAL" clId="{539E9275-CC38-5C47-98A4-9936C8FBC837}" dt="2023-09-25T02:13:29.476" v="647" actId="26606"/>
          <ac:spMkLst>
            <pc:docMk/>
            <pc:sldMk cId="2182956241" sldId="258"/>
            <ac:spMk id="107" creationId="{1B91F236-A1BC-9C95-C198-223F6BB81406}"/>
          </ac:spMkLst>
        </pc:spChg>
        <pc:spChg chg="add del">
          <ac:chgData name="Mock, Kaylee" userId="d79c4004-e71f-4c5c-8106-939b91aa8567" providerId="ADAL" clId="{539E9275-CC38-5C47-98A4-9936C8FBC837}" dt="2023-09-25T02:13:29.476" v="647" actId="26606"/>
          <ac:spMkLst>
            <pc:docMk/>
            <pc:sldMk cId="2182956241" sldId="258"/>
            <ac:spMk id="108" creationId="{12B025C7-8014-52DF-B943-E7E4FB0CB0C7}"/>
          </ac:spMkLst>
        </pc:spChg>
        <pc:spChg chg="add del">
          <ac:chgData name="Mock, Kaylee" userId="d79c4004-e71f-4c5c-8106-939b91aa8567" providerId="ADAL" clId="{539E9275-CC38-5C47-98A4-9936C8FBC837}" dt="2023-09-25T02:13:55.525" v="650" actId="26606"/>
          <ac:spMkLst>
            <pc:docMk/>
            <pc:sldMk cId="2182956241" sldId="258"/>
            <ac:spMk id="115" creationId="{7B831B6F-405A-4B47-B9BB-5CA88F285844}"/>
          </ac:spMkLst>
        </pc:spChg>
        <pc:spChg chg="add del">
          <ac:chgData name="Mock, Kaylee" userId="d79c4004-e71f-4c5c-8106-939b91aa8567" providerId="ADAL" clId="{539E9275-CC38-5C47-98A4-9936C8FBC837}" dt="2023-09-25T02:13:55.525" v="650" actId="26606"/>
          <ac:spMkLst>
            <pc:docMk/>
            <pc:sldMk cId="2182956241" sldId="258"/>
            <ac:spMk id="117" creationId="{953EE71A-6488-4203-A7C4-77102FD0DCCA}"/>
          </ac:spMkLst>
        </pc:spChg>
        <pc:spChg chg="add del">
          <ac:chgData name="Mock, Kaylee" userId="d79c4004-e71f-4c5c-8106-939b91aa8567" providerId="ADAL" clId="{539E9275-CC38-5C47-98A4-9936C8FBC837}" dt="2023-09-25T02:15:30.877" v="666" actId="26606"/>
          <ac:spMkLst>
            <pc:docMk/>
            <pc:sldMk cId="2182956241" sldId="258"/>
            <ac:spMk id="119" creationId="{2B97F24A-32CE-4C1C-A50D-3016B394DCFB}"/>
          </ac:spMkLst>
        </pc:spChg>
        <pc:spChg chg="add del">
          <ac:chgData name="Mock, Kaylee" userId="d79c4004-e71f-4c5c-8106-939b91aa8567" providerId="ADAL" clId="{539E9275-CC38-5C47-98A4-9936C8FBC837}" dt="2023-09-25T02:15:30.877" v="666" actId="26606"/>
          <ac:spMkLst>
            <pc:docMk/>
            <pc:sldMk cId="2182956241" sldId="258"/>
            <ac:spMk id="120" creationId="{CD8B4F24-440B-49E9-B85D-733523DC064B}"/>
          </ac:spMkLst>
        </pc:spChg>
        <pc:spChg chg="add del">
          <ac:chgData name="Mock, Kaylee" userId="d79c4004-e71f-4c5c-8106-939b91aa8567" providerId="ADAL" clId="{539E9275-CC38-5C47-98A4-9936C8FBC837}" dt="2023-09-25T02:15:30.872" v="665" actId="26606"/>
          <ac:spMkLst>
            <pc:docMk/>
            <pc:sldMk cId="2182956241" sldId="258"/>
            <ac:spMk id="122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2:15:30.872" v="665" actId="26606"/>
          <ac:spMkLst>
            <pc:docMk/>
            <pc:sldMk cId="2182956241" sldId="258"/>
            <ac:spMk id="123" creationId="{21540236-BFD5-4A9D-8840-4703E7F76825}"/>
          </ac:spMkLst>
        </pc:spChg>
        <pc:spChg chg="add del">
          <ac:chgData name="Mock, Kaylee" userId="d79c4004-e71f-4c5c-8106-939b91aa8567" providerId="ADAL" clId="{539E9275-CC38-5C47-98A4-9936C8FBC837}" dt="2023-09-25T02:15:02.205" v="661" actId="26606"/>
          <ac:spMkLst>
            <pc:docMk/>
            <pc:sldMk cId="2182956241" sldId="258"/>
            <ac:spMk id="125" creationId="{D2854001-B4AF-4E18-9D2E-33E37F97A82D}"/>
          </ac:spMkLst>
        </pc:spChg>
        <pc:spChg chg="add del">
          <ac:chgData name="Mock, Kaylee" userId="d79c4004-e71f-4c5c-8106-939b91aa8567" providerId="ADAL" clId="{539E9275-CC38-5C47-98A4-9936C8FBC837}" dt="2023-09-25T02:19:18.747" v="674" actId="26606"/>
          <ac:spMkLst>
            <pc:docMk/>
            <pc:sldMk cId="2182956241" sldId="258"/>
            <ac:spMk id="126" creationId="{D2854001-B4AF-4E18-9D2E-33E37F97A82D}"/>
          </ac:spMkLst>
        </pc:spChg>
        <pc:spChg chg="add del">
          <ac:chgData name="Mock, Kaylee" userId="d79c4004-e71f-4c5c-8106-939b91aa8567" providerId="ADAL" clId="{539E9275-CC38-5C47-98A4-9936C8FBC837}" dt="2023-09-25T02:15:02.205" v="661" actId="26606"/>
          <ac:spMkLst>
            <pc:docMk/>
            <pc:sldMk cId="2182956241" sldId="258"/>
            <ac:spMk id="127" creationId="{8AEA628B-C8FF-4D0B-B111-F101F580B15D}"/>
          </ac:spMkLst>
        </pc:spChg>
        <pc:spChg chg="add del">
          <ac:chgData name="Mock, Kaylee" userId="d79c4004-e71f-4c5c-8106-939b91aa8567" providerId="ADAL" clId="{539E9275-CC38-5C47-98A4-9936C8FBC837}" dt="2023-09-25T02:19:18.747" v="674" actId="26606"/>
          <ac:spMkLst>
            <pc:docMk/>
            <pc:sldMk cId="2182956241" sldId="258"/>
            <ac:spMk id="128" creationId="{8AEA628B-C8FF-4D0B-B111-F101F580B15D}"/>
          </ac:spMkLst>
        </pc:spChg>
        <pc:spChg chg="add del">
          <ac:chgData name="Mock, Kaylee" userId="d79c4004-e71f-4c5c-8106-939b91aa8567" providerId="ADAL" clId="{539E9275-CC38-5C47-98A4-9936C8FBC837}" dt="2023-09-25T02:15:02.205" v="661" actId="26606"/>
          <ac:spMkLst>
            <pc:docMk/>
            <pc:sldMk cId="2182956241" sldId="258"/>
            <ac:spMk id="129" creationId="{42663BD0-064C-40FC-A331-F49FCA9536AA}"/>
          </ac:spMkLst>
        </pc:spChg>
        <pc:spChg chg="add del">
          <ac:chgData name="Mock, Kaylee" userId="d79c4004-e71f-4c5c-8106-939b91aa8567" providerId="ADAL" clId="{539E9275-CC38-5C47-98A4-9936C8FBC837}" dt="2023-09-25T02:19:18.747" v="674" actId="26606"/>
          <ac:spMkLst>
            <pc:docMk/>
            <pc:sldMk cId="2182956241" sldId="258"/>
            <ac:spMk id="130" creationId="{42663BD0-064C-40FC-A331-F49FCA9536AA}"/>
          </ac:spMkLst>
        </pc:spChg>
        <pc:spChg chg="add del">
          <ac:chgData name="Mock, Kaylee" userId="d79c4004-e71f-4c5c-8106-939b91aa8567" providerId="ADAL" clId="{539E9275-CC38-5C47-98A4-9936C8FBC837}" dt="2023-09-29T00:23:06.431" v="866" actId="26606"/>
          <ac:spMkLst>
            <pc:docMk/>
            <pc:sldMk cId="2182956241" sldId="258"/>
            <ac:spMk id="135" creationId="{2B97F24A-32CE-4C1C-A50D-3016B394DCFB}"/>
          </ac:spMkLst>
        </pc:spChg>
        <pc:spChg chg="add del">
          <ac:chgData name="Mock, Kaylee" userId="d79c4004-e71f-4c5c-8106-939b91aa8567" providerId="ADAL" clId="{539E9275-CC38-5C47-98A4-9936C8FBC837}" dt="2023-09-29T00:23:06.431" v="866" actId="26606"/>
          <ac:spMkLst>
            <pc:docMk/>
            <pc:sldMk cId="2182956241" sldId="258"/>
            <ac:spMk id="137" creationId="{CD8B4F24-440B-49E9-B85D-733523DC064B}"/>
          </ac:spMkLst>
        </pc:spChg>
        <pc:spChg chg="add">
          <ac:chgData name="Mock, Kaylee" userId="d79c4004-e71f-4c5c-8106-939b91aa8567" providerId="ADAL" clId="{539E9275-CC38-5C47-98A4-9936C8FBC837}" dt="2023-09-29T00:23:06.431" v="866" actId="26606"/>
          <ac:spMkLst>
            <pc:docMk/>
            <pc:sldMk cId="2182956241" sldId="258"/>
            <ac:spMk id="142" creationId="{2C61293E-6EBE-43EF-A52C-9BEBFD7679D4}"/>
          </ac:spMkLst>
        </pc:spChg>
        <pc:spChg chg="add">
          <ac:chgData name="Mock, Kaylee" userId="d79c4004-e71f-4c5c-8106-939b91aa8567" providerId="ADAL" clId="{539E9275-CC38-5C47-98A4-9936C8FBC837}" dt="2023-09-29T00:23:06.431" v="866" actId="26606"/>
          <ac:spMkLst>
            <pc:docMk/>
            <pc:sldMk cId="2182956241" sldId="258"/>
            <ac:spMk id="144" creationId="{21540236-BFD5-4A9D-8840-4703E7F76825}"/>
          </ac:spMkLst>
        </pc:spChg>
        <pc:picChg chg="del">
          <ac:chgData name="Mock, Kaylee" userId="d79c4004-e71f-4c5c-8106-939b91aa8567" providerId="ADAL" clId="{539E9275-CC38-5C47-98A4-9936C8FBC837}" dt="2023-09-25T02:09:43.785" v="604" actId="478"/>
          <ac:picMkLst>
            <pc:docMk/>
            <pc:sldMk cId="2182956241" sldId="258"/>
            <ac:picMk id="4" creationId="{C0E3D262-EA6A-872B-3527-882BCE9D7F25}"/>
          </ac:picMkLst>
        </pc:picChg>
        <pc:picChg chg="add mod">
          <ac:chgData name="Mock, Kaylee" userId="d79c4004-e71f-4c5c-8106-939b91aa8567" providerId="ADAL" clId="{539E9275-CC38-5C47-98A4-9936C8FBC837}" dt="2023-09-29T00:23:06.431" v="866" actId="26606"/>
          <ac:picMkLst>
            <pc:docMk/>
            <pc:sldMk cId="2182956241" sldId="258"/>
            <ac:picMk id="4" creationId="{C792318C-FCE5-9B19-0C62-BD8163F17398}"/>
          </ac:picMkLst>
        </pc:picChg>
        <pc:picChg chg="add del mod ord modCrop">
          <ac:chgData name="Mock, Kaylee" userId="d79c4004-e71f-4c5c-8106-939b91aa8567" providerId="ADAL" clId="{539E9275-CC38-5C47-98A4-9936C8FBC837}" dt="2023-09-29T00:22:44.419" v="861" actId="478"/>
          <ac:picMkLst>
            <pc:docMk/>
            <pc:sldMk cId="2182956241" sldId="258"/>
            <ac:picMk id="5" creationId="{69117C56-E43C-5650-8FCA-AF3FE79B6DDF}"/>
          </ac:picMkLst>
        </pc:picChg>
        <pc:cxnChg chg="add del">
          <ac:chgData name="Mock, Kaylee" userId="d79c4004-e71f-4c5c-8106-939b91aa8567" providerId="ADAL" clId="{539E9275-CC38-5C47-98A4-9936C8FBC837}" dt="2023-09-25T02:10:30.488" v="608" actId="26606"/>
          <ac:cxnSpMkLst>
            <pc:docMk/>
            <pc:sldMk cId="2182956241" sldId="258"/>
            <ac:cxnSpMk id="15" creationId="{C49DA8F6-BCC1-4447-B54C-57856834B94B}"/>
          </ac:cxnSpMkLst>
        </pc:cxnChg>
        <pc:cxnChg chg="add del">
          <ac:chgData name="Mock, Kaylee" userId="d79c4004-e71f-4c5c-8106-939b91aa8567" providerId="ADAL" clId="{539E9275-CC38-5C47-98A4-9936C8FBC837}" dt="2023-09-25T02:10:33.024" v="610" actId="26606"/>
          <ac:cxnSpMkLst>
            <pc:docMk/>
            <pc:sldMk cId="2182956241" sldId="258"/>
            <ac:cxnSpMk id="23" creationId="{FC23E3B9-5ABF-58B3-E2B0-E9A5DAA90037}"/>
          </ac:cxnSpMkLst>
        </pc:cxnChg>
        <pc:cxnChg chg="add del">
          <ac:chgData name="Mock, Kaylee" userId="d79c4004-e71f-4c5c-8106-939b91aa8567" providerId="ADAL" clId="{539E9275-CC38-5C47-98A4-9936C8FBC837}" dt="2023-09-25T02:10:35.528" v="612" actId="26606"/>
          <ac:cxnSpMkLst>
            <pc:docMk/>
            <pc:sldMk cId="2182956241" sldId="258"/>
            <ac:cxnSpMk id="27" creationId="{7EB498BD-8089-4626-91EA-4978EBEF535E}"/>
          </ac:cxnSpMkLst>
        </pc:cxnChg>
        <pc:cxnChg chg="add del">
          <ac:chgData name="Mock, Kaylee" userId="d79c4004-e71f-4c5c-8106-939b91aa8567" providerId="ADAL" clId="{539E9275-CC38-5C47-98A4-9936C8FBC837}" dt="2023-09-25T02:10:44.852" v="616" actId="26606"/>
          <ac:cxnSpMkLst>
            <pc:docMk/>
            <pc:sldMk cId="2182956241" sldId="258"/>
            <ac:cxnSpMk id="35" creationId="{7EB498BD-8089-4626-91EA-4978EBEF535E}"/>
          </ac:cxnSpMkLst>
        </pc:cxnChg>
        <pc:cxnChg chg="add del">
          <ac:chgData name="Mock, Kaylee" userId="d79c4004-e71f-4c5c-8106-939b91aa8567" providerId="ADAL" clId="{539E9275-CC38-5C47-98A4-9936C8FBC837}" dt="2023-09-25T02:11:25.693" v="629" actId="26606"/>
          <ac:cxnSpMkLst>
            <pc:docMk/>
            <pc:sldMk cId="2182956241" sldId="258"/>
            <ac:cxnSpMk id="52" creationId="{C49DA8F6-BCC1-4447-B54C-57856834B94B}"/>
          </ac:cxnSpMkLst>
        </pc:cxnChg>
        <pc:cxnChg chg="add del">
          <ac:chgData name="Mock, Kaylee" userId="d79c4004-e71f-4c5c-8106-939b91aa8567" providerId="ADAL" clId="{539E9275-CC38-5C47-98A4-9936C8FBC837}" dt="2023-09-25T02:12:40.575" v="633" actId="26606"/>
          <ac:cxnSpMkLst>
            <pc:docMk/>
            <pc:sldMk cId="2182956241" sldId="258"/>
            <ac:cxnSpMk id="82" creationId="{FC23E3B9-5ABF-58B3-E2B0-E9A5DAA90037}"/>
          </ac:cxnSpMkLst>
        </pc:cxnChg>
        <pc:cxnChg chg="add del">
          <ac:chgData name="Mock, Kaylee" userId="d79c4004-e71f-4c5c-8106-939b91aa8567" providerId="ADAL" clId="{539E9275-CC38-5C47-98A4-9936C8FBC837}" dt="2023-09-25T02:12:46.224" v="635" actId="26606"/>
          <ac:cxnSpMkLst>
            <pc:docMk/>
            <pc:sldMk cId="2182956241" sldId="258"/>
            <ac:cxnSpMk id="85" creationId="{1503BFE4-729B-D9D0-C17B-501E6AF1127A}"/>
          </ac:cxnSpMkLst>
        </pc:cxnChg>
        <pc:cxnChg chg="add del">
          <ac:chgData name="Mock, Kaylee" userId="d79c4004-e71f-4c5c-8106-939b91aa8567" providerId="ADAL" clId="{539E9275-CC38-5C47-98A4-9936C8FBC837}" dt="2023-09-25T02:13:27.435" v="645" actId="26606"/>
          <ac:cxnSpMkLst>
            <pc:docMk/>
            <pc:sldMk cId="2182956241" sldId="258"/>
            <ac:cxnSpMk id="103" creationId="{FC23E3B9-5ABF-58B3-E2B0-E9A5DAA90037}"/>
          </ac:cxnSpMkLst>
        </pc:cxnChg>
        <pc:cxnChg chg="add del">
          <ac:chgData name="Mock, Kaylee" userId="d79c4004-e71f-4c5c-8106-939b91aa8567" providerId="ADAL" clId="{539E9275-CC38-5C47-98A4-9936C8FBC837}" dt="2023-09-25T02:13:55.531" v="651" actId="26606"/>
          <ac:cxnSpMkLst>
            <pc:docMk/>
            <pc:sldMk cId="2182956241" sldId="258"/>
            <ac:cxnSpMk id="110" creationId="{FC23E3B9-5ABF-58B3-E2B0-E9A5DAA90037}"/>
          </ac:cxnSpMkLst>
        </pc:cxnChg>
        <pc:cxnChg chg="add del">
          <ac:chgData name="Mock, Kaylee" userId="d79c4004-e71f-4c5c-8106-939b91aa8567" providerId="ADAL" clId="{539E9275-CC38-5C47-98A4-9936C8FBC837}" dt="2023-09-25T02:15:18.766" v="663" actId="26606"/>
          <ac:cxnSpMkLst>
            <pc:docMk/>
            <pc:sldMk cId="2182956241" sldId="258"/>
            <ac:cxnSpMk id="131" creationId="{FC23E3B9-5ABF-58B3-E2B0-E9A5DAA90037}"/>
          </ac:cxnSpMkLst>
        </pc:cxnChg>
      </pc:sldChg>
      <pc:sldChg chg="addSp delSp modSp mod setBg">
        <pc:chgData name="Mock, Kaylee" userId="d79c4004-e71f-4c5c-8106-939b91aa8567" providerId="ADAL" clId="{539E9275-CC38-5C47-98A4-9936C8FBC837}" dt="2023-09-25T01:15:06.336" v="255"/>
        <pc:sldMkLst>
          <pc:docMk/>
          <pc:sldMk cId="1059625433" sldId="260"/>
        </pc:sldMkLst>
        <pc:spChg chg="mod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2" creationId="{BD3F51F0-BE24-D859-79E0-5426063D6268}"/>
          </ac:spMkLst>
        </pc:spChg>
        <pc:spChg chg="mod ord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3" creationId="{3CDF0565-3980-4029-3224-5168270B7EED}"/>
          </ac:spMkLst>
        </pc:spChg>
        <pc:spChg chg="add del mod">
          <ac:chgData name="Mock, Kaylee" userId="d79c4004-e71f-4c5c-8106-939b91aa8567" providerId="ADAL" clId="{539E9275-CC38-5C47-98A4-9936C8FBC837}" dt="2023-09-25T01:15:06.336" v="255"/>
          <ac:spMkLst>
            <pc:docMk/>
            <pc:sldMk cId="1059625433" sldId="260"/>
            <ac:spMk id="8" creationId="{C056B248-0146-9B12-5BD7-83086B9725B2}"/>
          </ac:spMkLst>
        </pc:spChg>
        <pc:spChg chg="add del">
          <ac:chgData name="Mock, Kaylee" userId="d79c4004-e71f-4c5c-8106-939b91aa8567" providerId="ADAL" clId="{539E9275-CC38-5C47-98A4-9936C8FBC837}" dt="2023-09-25T00:54:12.814" v="80" actId="26606"/>
          <ac:spMkLst>
            <pc:docMk/>
            <pc:sldMk cId="1059625433" sldId="260"/>
            <ac:spMk id="10" creationId="{2EB492CD-616E-47F8-933B-5E2D952A0593}"/>
          </ac:spMkLst>
        </pc:spChg>
        <pc:spChg chg="add del">
          <ac:chgData name="Mock, Kaylee" userId="d79c4004-e71f-4c5c-8106-939b91aa8567" providerId="ADAL" clId="{539E9275-CC38-5C47-98A4-9936C8FBC837}" dt="2023-09-25T00:54:12.814" v="80" actId="26606"/>
          <ac:spMkLst>
            <pc:docMk/>
            <pc:sldMk cId="1059625433" sldId="260"/>
            <ac:spMk id="12" creationId="{59383CF9-23B5-4335-9B21-1791C4CF1C75}"/>
          </ac:spMkLst>
        </pc:spChg>
        <pc:spChg chg="add del">
          <ac:chgData name="Mock, Kaylee" userId="d79c4004-e71f-4c5c-8106-939b91aa8567" providerId="ADAL" clId="{539E9275-CC38-5C47-98A4-9936C8FBC837}" dt="2023-09-25T00:54:12.814" v="80" actId="26606"/>
          <ac:spMkLst>
            <pc:docMk/>
            <pc:sldMk cId="1059625433" sldId="260"/>
            <ac:spMk id="14" creationId="{0007FE00-9498-4706-B255-6437B0252C02}"/>
          </ac:spMkLst>
        </pc:spChg>
        <pc:spChg chg="add del">
          <ac:chgData name="Mock, Kaylee" userId="d79c4004-e71f-4c5c-8106-939b91aa8567" providerId="ADAL" clId="{539E9275-CC38-5C47-98A4-9936C8FBC837}" dt="2023-09-25T00:54:25.410" v="82" actId="26606"/>
          <ac:spMkLst>
            <pc:docMk/>
            <pc:sldMk cId="1059625433" sldId="260"/>
            <ac:spMk id="16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0:54:25.410" v="82" actId="26606"/>
          <ac:spMkLst>
            <pc:docMk/>
            <pc:sldMk cId="1059625433" sldId="260"/>
            <ac:spMk id="17" creationId="{21540236-BFD5-4A9D-8840-4703E7F76825}"/>
          </ac:spMkLst>
        </pc:spChg>
        <pc:spChg chg="add del">
          <ac:chgData name="Mock, Kaylee" userId="d79c4004-e71f-4c5c-8106-939b91aa8567" providerId="ADAL" clId="{539E9275-CC38-5C47-98A4-9936C8FBC837}" dt="2023-09-25T00:54:28.509" v="84" actId="26606"/>
          <ac:spMkLst>
            <pc:docMk/>
            <pc:sldMk cId="1059625433" sldId="260"/>
            <ac:spMk id="19" creationId="{F13C74B1-5B17-4795-BED0-7140497B445A}"/>
          </ac:spMkLst>
        </pc:spChg>
        <pc:spChg chg="add del">
          <ac:chgData name="Mock, Kaylee" userId="d79c4004-e71f-4c5c-8106-939b91aa8567" providerId="ADAL" clId="{539E9275-CC38-5C47-98A4-9936C8FBC837}" dt="2023-09-25T00:54:28.509" v="84" actId="26606"/>
          <ac:spMkLst>
            <pc:docMk/>
            <pc:sldMk cId="1059625433" sldId="260"/>
            <ac:spMk id="20" creationId="{D4974D33-8DC5-464E-8C6D-BE58F0669C17}"/>
          </ac:spMkLst>
        </pc:spChg>
        <pc:spChg chg="add del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22" creationId="{2C61293E-6EBE-43EF-A52C-9BEBFD7679D4}"/>
          </ac:spMkLst>
        </pc:spChg>
        <pc:spChg chg="add del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23" creationId="{21540236-BFD5-4A9D-8840-4703E7F76825}"/>
          </ac:spMkLst>
        </pc:spChg>
        <pc:spChg chg="add del">
          <ac:chgData name="Mock, Kaylee" userId="d79c4004-e71f-4c5c-8106-939b91aa8567" providerId="ADAL" clId="{539E9275-CC38-5C47-98A4-9936C8FBC837}" dt="2023-09-25T01:14:46.001" v="250" actId="26606"/>
          <ac:spMkLst>
            <pc:docMk/>
            <pc:sldMk cId="1059625433" sldId="260"/>
            <ac:spMk id="25" creationId="{2EB492CD-616E-47F8-933B-5E2D952A0593}"/>
          </ac:spMkLst>
        </pc:spChg>
        <pc:spChg chg="add del">
          <ac:chgData name="Mock, Kaylee" userId="d79c4004-e71f-4c5c-8106-939b91aa8567" providerId="ADAL" clId="{539E9275-CC38-5C47-98A4-9936C8FBC837}" dt="2023-09-25T01:14:46.001" v="250" actId="26606"/>
          <ac:spMkLst>
            <pc:docMk/>
            <pc:sldMk cId="1059625433" sldId="260"/>
            <ac:spMk id="26" creationId="{59383CF9-23B5-4335-9B21-1791C4CF1C75}"/>
          </ac:spMkLst>
        </pc:spChg>
        <pc:spChg chg="add del">
          <ac:chgData name="Mock, Kaylee" userId="d79c4004-e71f-4c5c-8106-939b91aa8567" providerId="ADAL" clId="{539E9275-CC38-5C47-98A4-9936C8FBC837}" dt="2023-09-25T01:14:46.001" v="250" actId="26606"/>
          <ac:spMkLst>
            <pc:docMk/>
            <pc:sldMk cId="1059625433" sldId="260"/>
            <ac:spMk id="27" creationId="{0007FE00-9498-4706-B255-6437B0252C02}"/>
          </ac:spMkLst>
        </pc:spChg>
        <pc:spChg chg="add del">
          <ac:chgData name="Mock, Kaylee" userId="d79c4004-e71f-4c5c-8106-939b91aa8567" providerId="ADAL" clId="{539E9275-CC38-5C47-98A4-9936C8FBC837}" dt="2023-09-25T01:14:27.238" v="244" actId="26606"/>
          <ac:spMkLst>
            <pc:docMk/>
            <pc:sldMk cId="1059625433" sldId="260"/>
            <ac:spMk id="28" creationId="{2EB492CD-616E-47F8-933B-5E2D952A0593}"/>
          </ac:spMkLst>
        </pc:spChg>
        <pc:spChg chg="add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29" creationId="{4AC6B390-BC59-4F1D-A0EE-D71A92F0A0B2}"/>
          </ac:spMkLst>
        </pc:spChg>
        <pc:spChg chg="add del">
          <ac:chgData name="Mock, Kaylee" userId="d79c4004-e71f-4c5c-8106-939b91aa8567" providerId="ADAL" clId="{539E9275-CC38-5C47-98A4-9936C8FBC837}" dt="2023-09-25T01:14:27.238" v="244" actId="26606"/>
          <ac:spMkLst>
            <pc:docMk/>
            <pc:sldMk cId="1059625433" sldId="260"/>
            <ac:spMk id="30" creationId="{59383CF9-23B5-4335-9B21-1791C4CF1C75}"/>
          </ac:spMkLst>
        </pc:spChg>
        <pc:spChg chg="add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31" creationId="{B6C60D79-16F1-4C4B-B7E3-7634E7069CDE}"/>
          </ac:spMkLst>
        </pc:spChg>
        <pc:spChg chg="add del">
          <ac:chgData name="Mock, Kaylee" userId="d79c4004-e71f-4c5c-8106-939b91aa8567" providerId="ADAL" clId="{539E9275-CC38-5C47-98A4-9936C8FBC837}" dt="2023-09-25T01:14:27.238" v="244" actId="26606"/>
          <ac:spMkLst>
            <pc:docMk/>
            <pc:sldMk cId="1059625433" sldId="260"/>
            <ac:spMk id="32" creationId="{0007FE00-9498-4706-B255-6437B0252C02}"/>
          </ac:spMkLst>
        </pc:spChg>
        <pc:spChg chg="add">
          <ac:chgData name="Mock, Kaylee" userId="d79c4004-e71f-4c5c-8106-939b91aa8567" providerId="ADAL" clId="{539E9275-CC38-5C47-98A4-9936C8FBC837}" dt="2023-09-25T01:14:46.009" v="251" actId="26606"/>
          <ac:spMkLst>
            <pc:docMk/>
            <pc:sldMk cId="1059625433" sldId="260"/>
            <ac:spMk id="33" creationId="{426B127E-6498-4C77-9C9D-4553A5113B80}"/>
          </ac:spMkLst>
        </pc:spChg>
        <pc:spChg chg="add del">
          <ac:chgData name="Mock, Kaylee" userId="d79c4004-e71f-4c5c-8106-939b91aa8567" providerId="ADAL" clId="{539E9275-CC38-5C47-98A4-9936C8FBC837}" dt="2023-09-25T01:14:32.937" v="246" actId="26606"/>
          <ac:spMkLst>
            <pc:docMk/>
            <pc:sldMk cId="1059625433" sldId="260"/>
            <ac:spMk id="34" creationId="{C0763A76-9F1C-4FC5-82B7-DD475DA461B2}"/>
          </ac:spMkLst>
        </pc:spChg>
        <pc:spChg chg="add del">
          <ac:chgData name="Mock, Kaylee" userId="d79c4004-e71f-4c5c-8106-939b91aa8567" providerId="ADAL" clId="{539E9275-CC38-5C47-98A4-9936C8FBC837}" dt="2023-09-25T01:14:32.937" v="246" actId="26606"/>
          <ac:spMkLst>
            <pc:docMk/>
            <pc:sldMk cId="1059625433" sldId="260"/>
            <ac:spMk id="35" creationId="{E81BF4F6-F2CF-4984-9D14-D6966D92F99F}"/>
          </ac:spMkLst>
        </pc:spChg>
        <pc:picChg chg="add del mod">
          <ac:chgData name="Mock, Kaylee" userId="d79c4004-e71f-4c5c-8106-939b91aa8567" providerId="ADAL" clId="{539E9275-CC38-5C47-98A4-9936C8FBC837}" dt="2023-09-25T01:13:31.308" v="239" actId="478"/>
          <ac:picMkLst>
            <pc:docMk/>
            <pc:sldMk cId="1059625433" sldId="260"/>
            <ac:picMk id="5" creationId="{84345A1A-F5EE-0895-9793-87D4B092B596}"/>
          </ac:picMkLst>
        </pc:picChg>
        <pc:picChg chg="add mod ord">
          <ac:chgData name="Mock, Kaylee" userId="d79c4004-e71f-4c5c-8106-939b91aa8567" providerId="ADAL" clId="{539E9275-CC38-5C47-98A4-9936C8FBC837}" dt="2023-09-25T01:15:02.766" v="253"/>
          <ac:picMkLst>
            <pc:docMk/>
            <pc:sldMk cId="1059625433" sldId="260"/>
            <ac:picMk id="7" creationId="{CFCC80C2-D649-F706-85EB-426B13D51156}"/>
          </ac:picMkLst>
        </pc:picChg>
        <pc:picChg chg="add del">
          <ac:chgData name="Mock, Kaylee" userId="d79c4004-e71f-4c5c-8106-939b91aa8567" providerId="ADAL" clId="{539E9275-CC38-5C47-98A4-9936C8FBC837}" dt="2023-09-25T00:53:18.687" v="74" actId="478"/>
          <ac:picMkLst>
            <pc:docMk/>
            <pc:sldMk cId="1059625433" sldId="260"/>
            <ac:picMk id="1026" creationId="{73D20AA9-9F87-250D-B343-B4D5B930BF05}"/>
          </ac:picMkLst>
        </pc:picChg>
      </pc:sldChg>
      <pc:sldChg chg="addSp delSp modSp mod setBg addAnim delAnim">
        <pc:chgData name="Mock, Kaylee" userId="d79c4004-e71f-4c5c-8106-939b91aa8567" providerId="ADAL" clId="{539E9275-CC38-5C47-98A4-9936C8FBC837}" dt="2023-09-25T02:21:55.256" v="698" actId="26606"/>
        <pc:sldMkLst>
          <pc:docMk/>
          <pc:sldMk cId="1175101943" sldId="261"/>
        </pc:sldMkLst>
        <pc:spChg chg="mod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2" creationId="{574277B3-5742-F53D-50DF-047F30518DCB}"/>
          </ac:spMkLst>
        </pc:spChg>
        <pc:spChg chg="add del mod">
          <ac:chgData name="Mock, Kaylee" userId="d79c4004-e71f-4c5c-8106-939b91aa8567" providerId="ADAL" clId="{539E9275-CC38-5C47-98A4-9936C8FBC837}" dt="2023-09-25T01:15:36.452" v="258"/>
          <ac:spMkLst>
            <pc:docMk/>
            <pc:sldMk cId="1175101943" sldId="261"/>
            <ac:spMk id="3" creationId="{7801D29F-DD32-4008-7720-614C3F1B79BE}"/>
          </ac:spMkLst>
        </pc:spChg>
        <pc:spChg chg="add del">
          <ac:chgData name="Mock, Kaylee" userId="d79c4004-e71f-4c5c-8106-939b91aa8567" providerId="ADAL" clId="{539E9275-CC38-5C47-98A4-9936C8FBC837}" dt="2023-09-25T01:19:56.498" v="261" actId="26606"/>
          <ac:spMkLst>
            <pc:docMk/>
            <pc:sldMk cId="1175101943" sldId="261"/>
            <ac:spMk id="7" creationId="{4E1BEB12-92AF-4445-98AD-4C7756E7C93B}"/>
          </ac:spMkLst>
        </pc:spChg>
        <pc:spChg chg="add del">
          <ac:chgData name="Mock, Kaylee" userId="d79c4004-e71f-4c5c-8106-939b91aa8567" providerId="ADAL" clId="{539E9275-CC38-5C47-98A4-9936C8FBC837}" dt="2023-09-25T01:19:56.498" v="261" actId="26606"/>
          <ac:spMkLst>
            <pc:docMk/>
            <pc:sldMk cId="1175101943" sldId="261"/>
            <ac:spMk id="9" creationId="{D0522C2C-7B5C-48A7-A969-03941E5D2E76}"/>
          </ac:spMkLst>
        </pc:spChg>
        <pc:spChg chg="add del">
          <ac:chgData name="Mock, Kaylee" userId="d79c4004-e71f-4c5c-8106-939b91aa8567" providerId="ADAL" clId="{539E9275-CC38-5C47-98A4-9936C8FBC837}" dt="2023-09-25T01:19:56.498" v="261" actId="26606"/>
          <ac:spMkLst>
            <pc:docMk/>
            <pc:sldMk cId="1175101943" sldId="261"/>
            <ac:spMk id="11" creationId="{9C682A1A-5B2D-4111-BBD6-620165633E5B}"/>
          </ac:spMkLst>
        </pc:spChg>
        <pc:spChg chg="add del">
          <ac:chgData name="Mock, Kaylee" userId="d79c4004-e71f-4c5c-8106-939b91aa8567" providerId="ADAL" clId="{539E9275-CC38-5C47-98A4-9936C8FBC837}" dt="2023-09-25T01:19:56.498" v="261" actId="26606"/>
          <ac:spMkLst>
            <pc:docMk/>
            <pc:sldMk cId="1175101943" sldId="261"/>
            <ac:spMk id="13" creationId="{D6EE29F2-D77F-4BD0-A20B-334D316A1C9D}"/>
          </ac:spMkLst>
        </pc:spChg>
        <pc:spChg chg="add del">
          <ac:chgData name="Mock, Kaylee" userId="d79c4004-e71f-4c5c-8106-939b91aa8567" providerId="ADAL" clId="{539E9275-CC38-5C47-98A4-9936C8FBC837}" dt="2023-09-25T01:19:56.498" v="261" actId="26606"/>
          <ac:spMkLst>
            <pc:docMk/>
            <pc:sldMk cId="1175101943" sldId="261"/>
            <ac:spMk id="15" creationId="{22D09ED2-868F-42C6-866E-F92E0CEF314F}"/>
          </ac:spMkLst>
        </pc:spChg>
        <pc:spChg chg="add del">
          <ac:chgData name="Mock, Kaylee" userId="d79c4004-e71f-4c5c-8106-939b91aa8567" providerId="ADAL" clId="{539E9275-CC38-5C47-98A4-9936C8FBC837}" dt="2023-09-25T01:19:56.490" v="260" actId="26606"/>
          <ac:spMkLst>
            <pc:docMk/>
            <pc:sldMk cId="1175101943" sldId="261"/>
            <ac:spMk id="20" creationId="{289ED1AA-8684-4D37-B208-8777E1A7780D}"/>
          </ac:spMkLst>
        </pc:spChg>
        <pc:spChg chg="add del">
          <ac:chgData name="Mock, Kaylee" userId="d79c4004-e71f-4c5c-8106-939b91aa8567" providerId="ADAL" clId="{539E9275-CC38-5C47-98A4-9936C8FBC837}" dt="2023-09-25T01:19:56.490" v="260" actId="26606"/>
          <ac:spMkLst>
            <pc:docMk/>
            <pc:sldMk cId="1175101943" sldId="261"/>
            <ac:spMk id="22" creationId="{4180E01B-B1F4-437C-807D-1C930718EE64}"/>
          </ac:spMkLst>
        </pc:spChg>
        <pc:spChg chg="add del">
          <ac:chgData name="Mock, Kaylee" userId="d79c4004-e71f-4c5c-8106-939b91aa8567" providerId="ADAL" clId="{539E9275-CC38-5C47-98A4-9936C8FBC837}" dt="2023-09-25T01:19:56.490" v="260" actId="26606"/>
          <ac:spMkLst>
            <pc:docMk/>
            <pc:sldMk cId="1175101943" sldId="261"/>
            <ac:spMk id="24" creationId="{41F77738-2AF0-4750-A0C7-F97C2C17590E}"/>
          </ac:spMkLst>
        </pc:spChg>
        <pc:spChg chg="add del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26" creationId="{3629484E-3792-4B3D-89AD-7C8A1ED0E0D4}"/>
          </ac:spMkLst>
        </pc:spChg>
        <pc:spChg chg="add del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27" creationId="{FFD48BC7-DC40-47DE-87EE-9F4B6ECB9ABB}"/>
          </ac:spMkLst>
        </pc:spChg>
        <pc:spChg chg="add del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28" creationId="{E502BBC7-2C76-46F3-BC24-5985BC13DB88}"/>
          </ac:spMkLst>
        </pc:spChg>
        <pc:spChg chg="add del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29" creationId="{C7F28D52-2A5F-4D23-81AE-7CB8B591C7AF}"/>
          </ac:spMkLst>
        </pc:spChg>
        <pc:spChg chg="add del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36" creationId="{337940BB-FBC4-492E-BD92-3B7B914D0EAE}"/>
          </ac:spMkLst>
        </pc:spChg>
        <pc:spChg chg="add del">
          <ac:chgData name="Mock, Kaylee" userId="d79c4004-e71f-4c5c-8106-939b91aa8567" providerId="ADAL" clId="{539E9275-CC38-5C47-98A4-9936C8FBC837}" dt="2023-09-25T02:21:55.256" v="698" actId="26606"/>
          <ac:spMkLst>
            <pc:docMk/>
            <pc:sldMk cId="1175101943" sldId="261"/>
            <ac:spMk id="38" creationId="{3FCFB1DE-0B7E-48CC-BA90-B2AB0889F9D6}"/>
          </ac:spMkLst>
        </pc:spChg>
        <pc:spChg chg="add del">
          <ac:chgData name="Mock, Kaylee" userId="d79c4004-e71f-4c5c-8106-939b91aa8567" providerId="ADAL" clId="{539E9275-CC38-5C47-98A4-9936C8FBC837}" dt="2023-09-25T02:21:52.573" v="696" actId="26606"/>
          <ac:spMkLst>
            <pc:docMk/>
            <pc:sldMk cId="1175101943" sldId="261"/>
            <ac:spMk id="44" creationId="{9B7AD9F6-8CE7-4299-8FC6-328F4DCD3FF9}"/>
          </ac:spMkLst>
        </pc:spChg>
        <pc:spChg chg="add del">
          <ac:chgData name="Mock, Kaylee" userId="d79c4004-e71f-4c5c-8106-939b91aa8567" providerId="ADAL" clId="{539E9275-CC38-5C47-98A4-9936C8FBC837}" dt="2023-09-25T02:21:52.573" v="696" actId="26606"/>
          <ac:spMkLst>
            <pc:docMk/>
            <pc:sldMk cId="1175101943" sldId="261"/>
            <ac:spMk id="46" creationId="{F49775AF-8896-43EE-92C6-83497D6DC56F}"/>
          </ac:spMkLst>
        </pc:spChg>
        <pc:spChg chg="add del">
          <ac:chgData name="Mock, Kaylee" userId="d79c4004-e71f-4c5c-8106-939b91aa8567" providerId="ADAL" clId="{539E9275-CC38-5C47-98A4-9936C8FBC837}" dt="2023-09-25T02:21:52.003" v="694" actId="26606"/>
          <ac:spMkLst>
            <pc:docMk/>
            <pc:sldMk cId="1175101943" sldId="261"/>
            <ac:spMk id="51" creationId="{FFD48BC7-DC40-47DE-87EE-9F4B6ECB9ABB}"/>
          </ac:spMkLst>
        </pc:spChg>
        <pc:spChg chg="add del">
          <ac:chgData name="Mock, Kaylee" userId="d79c4004-e71f-4c5c-8106-939b91aa8567" providerId="ADAL" clId="{539E9275-CC38-5C47-98A4-9936C8FBC837}" dt="2023-09-25T02:21:52.003" v="694" actId="26606"/>
          <ac:spMkLst>
            <pc:docMk/>
            <pc:sldMk cId="1175101943" sldId="261"/>
            <ac:spMk id="53" creationId="{E502BBC7-2C76-46F3-BC24-5985BC13DB88}"/>
          </ac:spMkLst>
        </pc:spChg>
        <pc:spChg chg="add del">
          <ac:chgData name="Mock, Kaylee" userId="d79c4004-e71f-4c5c-8106-939b91aa8567" providerId="ADAL" clId="{539E9275-CC38-5C47-98A4-9936C8FBC837}" dt="2023-09-25T02:21:52.003" v="694" actId="26606"/>
          <ac:spMkLst>
            <pc:docMk/>
            <pc:sldMk cId="1175101943" sldId="261"/>
            <ac:spMk id="55" creationId="{C7F28D52-2A5F-4D23-81AE-7CB8B591C7AF}"/>
          </ac:spMkLst>
        </pc:spChg>
        <pc:spChg chg="add del">
          <ac:chgData name="Mock, Kaylee" userId="d79c4004-e71f-4c5c-8106-939b91aa8567" providerId="ADAL" clId="{539E9275-CC38-5C47-98A4-9936C8FBC837}" dt="2023-09-25T02:21:52.003" v="694" actId="26606"/>
          <ac:spMkLst>
            <pc:docMk/>
            <pc:sldMk cId="1175101943" sldId="261"/>
            <ac:spMk id="57" creationId="{3629484E-3792-4B3D-89AD-7C8A1ED0E0D4}"/>
          </ac:spMkLst>
        </pc:spChg>
        <pc:picChg chg="add del">
          <ac:chgData name="Mock, Kaylee" userId="d79c4004-e71f-4c5c-8106-939b91aa8567" providerId="ADAL" clId="{539E9275-CC38-5C47-98A4-9936C8FBC837}" dt="2023-09-25T02:21:55.256" v="698" actId="26606"/>
          <ac:picMkLst>
            <pc:docMk/>
            <pc:sldMk cId="1175101943" sldId="261"/>
            <ac:picMk id="33" creationId="{663A89AC-5362-E93F-7FD8-EC2ABBD19601}"/>
          </ac:picMkLst>
        </pc:picChg>
        <pc:picChg chg="add del">
          <ac:chgData name="Mock, Kaylee" userId="d79c4004-e71f-4c5c-8106-939b91aa8567" providerId="ADAL" clId="{539E9275-CC38-5C47-98A4-9936C8FBC837}" dt="2023-09-25T02:21:52.573" v="696" actId="26606"/>
          <ac:picMkLst>
            <pc:docMk/>
            <pc:sldMk cId="1175101943" sldId="261"/>
            <ac:picMk id="40" creationId="{49491E79-BD87-CAB5-5CB0-833335282ACF}"/>
          </ac:picMkLst>
        </pc:picChg>
      </pc:sldChg>
      <pc:sldChg chg="addSp delSp modSp mod setBg">
        <pc:chgData name="Mock, Kaylee" userId="d79c4004-e71f-4c5c-8106-939b91aa8567" providerId="ADAL" clId="{539E9275-CC38-5C47-98A4-9936C8FBC837}" dt="2023-09-25T01:06:54.167" v="234" actId="14100"/>
        <pc:sldMkLst>
          <pc:docMk/>
          <pc:sldMk cId="593906259" sldId="262"/>
        </pc:sldMkLst>
        <pc:spChg chg="mod">
          <ac:chgData name="Mock, Kaylee" userId="d79c4004-e71f-4c5c-8106-939b91aa8567" providerId="ADAL" clId="{539E9275-CC38-5C47-98A4-9936C8FBC837}" dt="2023-09-25T01:06:21.722" v="233" actId="26606"/>
          <ac:spMkLst>
            <pc:docMk/>
            <pc:sldMk cId="593906259" sldId="262"/>
            <ac:spMk id="2" creationId="{3783A056-3643-D19B-C980-179CC394B3F2}"/>
          </ac:spMkLst>
        </pc:spChg>
        <pc:spChg chg="add del">
          <ac:chgData name="Mock, Kaylee" userId="d79c4004-e71f-4c5c-8106-939b91aa8567" providerId="ADAL" clId="{539E9275-CC38-5C47-98A4-9936C8FBC837}" dt="2023-09-25T01:06:21.652" v="232" actId="26606"/>
          <ac:spMkLst>
            <pc:docMk/>
            <pc:sldMk cId="593906259" sldId="262"/>
            <ac:spMk id="9" creationId="{665DBBEF-238B-476B-96AB-8AAC3224ECEA}"/>
          </ac:spMkLst>
        </pc:spChg>
        <pc:spChg chg="add del">
          <ac:chgData name="Mock, Kaylee" userId="d79c4004-e71f-4c5c-8106-939b91aa8567" providerId="ADAL" clId="{539E9275-CC38-5C47-98A4-9936C8FBC837}" dt="2023-09-25T01:06:21.652" v="232" actId="26606"/>
          <ac:spMkLst>
            <pc:docMk/>
            <pc:sldMk cId="593906259" sldId="262"/>
            <ac:spMk id="11" creationId="{3FCFB1DE-0B7E-48CC-BA90-B2AB0889F9D6}"/>
          </ac:spMkLst>
        </pc:spChg>
        <pc:spChg chg="add">
          <ac:chgData name="Mock, Kaylee" userId="d79c4004-e71f-4c5c-8106-939b91aa8567" providerId="ADAL" clId="{539E9275-CC38-5C47-98A4-9936C8FBC837}" dt="2023-09-25T01:06:21.722" v="233" actId="26606"/>
          <ac:spMkLst>
            <pc:docMk/>
            <pc:sldMk cId="593906259" sldId="262"/>
            <ac:spMk id="13" creationId="{DEB62645-D4DA-4E99-8344-B1536F63D108}"/>
          </ac:spMkLst>
        </pc:spChg>
        <pc:spChg chg="add">
          <ac:chgData name="Mock, Kaylee" userId="d79c4004-e71f-4c5c-8106-939b91aa8567" providerId="ADAL" clId="{539E9275-CC38-5C47-98A4-9936C8FBC837}" dt="2023-09-25T01:06:21.722" v="233" actId="26606"/>
          <ac:spMkLst>
            <pc:docMk/>
            <pc:sldMk cId="593906259" sldId="262"/>
            <ac:spMk id="14" creationId="{E914257E-1E2A-4AC7-89EC-1FB65C9C0A0D}"/>
          </ac:spMkLst>
        </pc:spChg>
        <pc:spChg chg="add">
          <ac:chgData name="Mock, Kaylee" userId="d79c4004-e71f-4c5c-8106-939b91aa8567" providerId="ADAL" clId="{539E9275-CC38-5C47-98A4-9936C8FBC837}" dt="2023-09-25T01:06:21.722" v="233" actId="26606"/>
          <ac:spMkLst>
            <pc:docMk/>
            <pc:sldMk cId="593906259" sldId="262"/>
            <ac:spMk id="15" creationId="{03E1C8F1-97F5-489C-8308-958F09657254}"/>
          </ac:spMkLst>
        </pc:spChg>
        <pc:picChg chg="mod">
          <ac:chgData name="Mock, Kaylee" userId="d79c4004-e71f-4c5c-8106-939b91aa8567" providerId="ADAL" clId="{539E9275-CC38-5C47-98A4-9936C8FBC837}" dt="2023-09-25T01:06:54.167" v="234" actId="14100"/>
          <ac:picMkLst>
            <pc:docMk/>
            <pc:sldMk cId="593906259" sldId="262"/>
            <ac:picMk id="4" creationId="{EF15EE0E-594C-0C1C-AE98-576AC9977036}"/>
          </ac:picMkLst>
        </pc:picChg>
      </pc:sldChg>
      <pc:sldChg chg="addSp delSp modSp mod">
        <pc:chgData name="Mock, Kaylee" userId="d79c4004-e71f-4c5c-8106-939b91aa8567" providerId="ADAL" clId="{539E9275-CC38-5C47-98A4-9936C8FBC837}" dt="2023-09-25T01:57:47.601" v="574" actId="26606"/>
        <pc:sldMkLst>
          <pc:docMk/>
          <pc:sldMk cId="574019295" sldId="263"/>
        </pc:sldMkLst>
        <pc:spChg chg="mod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2" creationId="{5E89AE2B-564B-1F39-4BA5-1C82DC09CD71}"/>
          </ac:spMkLst>
        </pc:spChg>
        <pc:spChg chg="mod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3" creationId="{A83CE605-577E-15FC-561E-0DD4999182E9}"/>
          </ac:spMkLst>
        </pc:spChg>
        <pc:spChg chg="del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1031" creationId="{201CC55D-ED54-4C5C-95E6-10947BD1103B}"/>
          </ac:spMkLst>
        </pc:spChg>
        <pc:spChg chg="del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1037" creationId="{3873B707-463F-40B0-8227-E8CC6C67EB25}"/>
          </ac:spMkLst>
        </pc:spChg>
        <pc:spChg chg="del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1039" creationId="{C13237C8-E62C-4F0D-A318-BD6FB6C2D138}"/>
          </ac:spMkLst>
        </pc:spChg>
        <pc:spChg chg="del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1041" creationId="{19C9EAEA-39D0-4B0E-A0EB-51E7B26740B1}"/>
          </ac:spMkLst>
        </pc:spChg>
        <pc:spChg chg="add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1046" creationId="{2B97F24A-32CE-4C1C-A50D-3016B394DCFB}"/>
          </ac:spMkLst>
        </pc:spChg>
        <pc:spChg chg="add">
          <ac:chgData name="Mock, Kaylee" userId="d79c4004-e71f-4c5c-8106-939b91aa8567" providerId="ADAL" clId="{539E9275-CC38-5C47-98A4-9936C8FBC837}" dt="2023-09-25T01:57:47.601" v="574" actId="26606"/>
          <ac:spMkLst>
            <pc:docMk/>
            <pc:sldMk cId="574019295" sldId="263"/>
            <ac:spMk id="1048" creationId="{6357EC4F-235E-4222-A36F-C7878ACE37F2}"/>
          </ac:spMkLst>
        </pc:spChg>
        <pc:grpChg chg="del">
          <ac:chgData name="Mock, Kaylee" userId="d79c4004-e71f-4c5c-8106-939b91aa8567" providerId="ADAL" clId="{539E9275-CC38-5C47-98A4-9936C8FBC837}" dt="2023-09-25T01:57:47.601" v="574" actId="26606"/>
          <ac:grpSpMkLst>
            <pc:docMk/>
            <pc:sldMk cId="574019295" sldId="263"/>
            <ac:grpSpMk id="1033" creationId="{1DE889C7-FAD6-4397-98E2-05D503484459}"/>
          </ac:grpSpMkLst>
        </pc:grpChg>
        <pc:picChg chg="mod">
          <ac:chgData name="Mock, Kaylee" userId="d79c4004-e71f-4c5c-8106-939b91aa8567" providerId="ADAL" clId="{539E9275-CC38-5C47-98A4-9936C8FBC837}" dt="2023-09-25T01:57:47.601" v="574" actId="26606"/>
          <ac:picMkLst>
            <pc:docMk/>
            <pc:sldMk cId="574019295" sldId="263"/>
            <ac:picMk id="1026" creationId="{B93CC2B0-1561-6FEF-EC2A-E73DF4011F8D}"/>
          </ac:picMkLst>
        </pc:picChg>
      </pc:sldChg>
      <pc:sldChg chg="addSp delSp modSp mod setBg">
        <pc:chgData name="Mock, Kaylee" userId="d79c4004-e71f-4c5c-8106-939b91aa8567" providerId="ADAL" clId="{539E9275-CC38-5C47-98A4-9936C8FBC837}" dt="2023-09-25T01:02:35.176" v="230" actId="26606"/>
        <pc:sldMkLst>
          <pc:docMk/>
          <pc:sldMk cId="2467519819" sldId="264"/>
        </pc:sldMkLst>
        <pc:spChg chg="mod">
          <ac:chgData name="Mock, Kaylee" userId="d79c4004-e71f-4c5c-8106-939b91aa8567" providerId="ADAL" clId="{539E9275-CC38-5C47-98A4-9936C8FBC837}" dt="2023-09-25T01:02:35.176" v="230" actId="26606"/>
          <ac:spMkLst>
            <pc:docMk/>
            <pc:sldMk cId="2467519819" sldId="264"/>
            <ac:spMk id="2" creationId="{E03C09DE-84E6-91AC-188E-BA978525A07E}"/>
          </ac:spMkLst>
        </pc:spChg>
        <pc:spChg chg="mod">
          <ac:chgData name="Mock, Kaylee" userId="d79c4004-e71f-4c5c-8106-939b91aa8567" providerId="ADAL" clId="{539E9275-CC38-5C47-98A4-9936C8FBC837}" dt="2023-09-25T01:02:35.176" v="230" actId="26606"/>
          <ac:spMkLst>
            <pc:docMk/>
            <pc:sldMk cId="2467519819" sldId="264"/>
            <ac:spMk id="3" creationId="{BCF03E3F-2E49-B188-6D1A-99F7D470AABF}"/>
          </ac:spMkLst>
        </pc:spChg>
        <pc:spChg chg="add del">
          <ac:chgData name="Mock, Kaylee" userId="d79c4004-e71f-4c5c-8106-939b91aa8567" providerId="ADAL" clId="{539E9275-CC38-5C47-98A4-9936C8FBC837}" dt="2023-09-25T00:56:02.574" v="89" actId="26606"/>
          <ac:spMkLst>
            <pc:docMk/>
            <pc:sldMk cId="2467519819" sldId="264"/>
            <ac:spMk id="9" creationId="{45D37F4E-DDB4-456B-97E0-9937730A039F}"/>
          </ac:spMkLst>
        </pc:spChg>
        <pc:spChg chg="add del">
          <ac:chgData name="Mock, Kaylee" userId="d79c4004-e71f-4c5c-8106-939b91aa8567" providerId="ADAL" clId="{539E9275-CC38-5C47-98A4-9936C8FBC837}" dt="2023-09-25T00:56:02.574" v="89" actId="26606"/>
          <ac:spMkLst>
            <pc:docMk/>
            <pc:sldMk cId="2467519819" sldId="264"/>
            <ac:spMk id="11" creationId="{B2DD41CD-8F47-4F56-AD12-4E2FF7696987}"/>
          </ac:spMkLst>
        </pc:spChg>
        <pc:spChg chg="add del">
          <ac:chgData name="Mock, Kaylee" userId="d79c4004-e71f-4c5c-8106-939b91aa8567" providerId="ADAL" clId="{539E9275-CC38-5C47-98A4-9936C8FBC837}" dt="2023-09-25T01:02:35.176" v="230" actId="26606"/>
          <ac:spMkLst>
            <pc:docMk/>
            <pc:sldMk cId="2467519819" sldId="264"/>
            <ac:spMk id="15" creationId="{45D37F4E-DDB4-456B-97E0-9937730A039F}"/>
          </ac:spMkLst>
        </pc:spChg>
        <pc:spChg chg="add del">
          <ac:chgData name="Mock, Kaylee" userId="d79c4004-e71f-4c5c-8106-939b91aa8567" providerId="ADAL" clId="{539E9275-CC38-5C47-98A4-9936C8FBC837}" dt="2023-09-25T01:02:35.176" v="230" actId="26606"/>
          <ac:spMkLst>
            <pc:docMk/>
            <pc:sldMk cId="2467519819" sldId="264"/>
            <ac:spMk id="16" creationId="{B2DD41CD-8F47-4F56-AD12-4E2FF7696987}"/>
          </ac:spMkLst>
        </pc:spChg>
        <pc:spChg chg="add">
          <ac:chgData name="Mock, Kaylee" userId="d79c4004-e71f-4c5c-8106-939b91aa8567" providerId="ADAL" clId="{539E9275-CC38-5C47-98A4-9936C8FBC837}" dt="2023-09-25T01:02:35.176" v="230" actId="26606"/>
          <ac:spMkLst>
            <pc:docMk/>
            <pc:sldMk cId="2467519819" sldId="264"/>
            <ac:spMk id="21" creationId="{743AA782-23D1-4521-8CAD-47662984AA08}"/>
          </ac:spMkLst>
        </pc:spChg>
        <pc:spChg chg="add">
          <ac:chgData name="Mock, Kaylee" userId="d79c4004-e71f-4c5c-8106-939b91aa8567" providerId="ADAL" clId="{539E9275-CC38-5C47-98A4-9936C8FBC837}" dt="2023-09-25T01:02:35.176" v="230" actId="26606"/>
          <ac:spMkLst>
            <pc:docMk/>
            <pc:sldMk cId="2467519819" sldId="264"/>
            <ac:spMk id="23" creationId="{71877DBC-BB60-40F0-AC93-2ACDBAAE60CE}"/>
          </ac:spMkLst>
        </pc:spChg>
        <pc:picChg chg="add mod">
          <ac:chgData name="Mock, Kaylee" userId="d79c4004-e71f-4c5c-8106-939b91aa8567" providerId="ADAL" clId="{539E9275-CC38-5C47-98A4-9936C8FBC837}" dt="2023-09-25T01:02:35.176" v="230" actId="26606"/>
          <ac:picMkLst>
            <pc:docMk/>
            <pc:sldMk cId="2467519819" sldId="264"/>
            <ac:picMk id="4" creationId="{9BE5D422-0B86-9417-4FA1-28C9B198FFE3}"/>
          </ac:picMkLst>
        </pc:picChg>
        <pc:cxnChg chg="add del">
          <ac:chgData name="Mock, Kaylee" userId="d79c4004-e71f-4c5c-8106-939b91aa8567" providerId="ADAL" clId="{539E9275-CC38-5C47-98A4-9936C8FBC837}" dt="2023-09-25T00:56:17.142" v="91" actId="26606"/>
          <ac:cxnSpMkLst>
            <pc:docMk/>
            <pc:sldMk cId="2467519819" sldId="264"/>
            <ac:cxnSpMk id="13" creationId="{FC23E3B9-5ABF-58B3-E2B0-E9A5DAA90037}"/>
          </ac:cxnSpMkLst>
        </pc:cxnChg>
      </pc:sldChg>
      <pc:sldChg chg="addSp delSp modSp mod setBg">
        <pc:chgData name="Mock, Kaylee" userId="d79c4004-e71f-4c5c-8106-939b91aa8567" providerId="ADAL" clId="{539E9275-CC38-5C47-98A4-9936C8FBC837}" dt="2023-09-29T00:20:22.279" v="860" actId="26606"/>
        <pc:sldMkLst>
          <pc:docMk/>
          <pc:sldMk cId="2324644953" sldId="265"/>
        </pc:sldMkLst>
        <pc:spChg chg="mod">
          <ac:chgData name="Mock, Kaylee" userId="d79c4004-e71f-4c5c-8106-939b91aa8567" providerId="ADAL" clId="{539E9275-CC38-5C47-98A4-9936C8FBC837}" dt="2023-09-29T00:20:22.279" v="860" actId="26606"/>
          <ac:spMkLst>
            <pc:docMk/>
            <pc:sldMk cId="2324644953" sldId="265"/>
            <ac:spMk id="2" creationId="{95D068A5-91A2-319C-F561-51940CD34788}"/>
          </ac:spMkLst>
        </pc:spChg>
        <pc:spChg chg="add del mod">
          <ac:chgData name="Mock, Kaylee" userId="d79c4004-e71f-4c5c-8106-939b91aa8567" providerId="ADAL" clId="{539E9275-CC38-5C47-98A4-9936C8FBC837}" dt="2023-09-25T01:52:07.863" v="523" actId="26606"/>
          <ac:spMkLst>
            <pc:docMk/>
            <pc:sldMk cId="2324644953" sldId="265"/>
            <ac:spMk id="3" creationId="{06753D93-C733-C197-4DD7-2D764F780511}"/>
          </ac:spMkLst>
        </pc:spChg>
        <pc:spChg chg="add del mod">
          <ac:chgData name="Mock, Kaylee" userId="d79c4004-e71f-4c5c-8106-939b91aa8567" providerId="ADAL" clId="{539E9275-CC38-5C47-98A4-9936C8FBC837}" dt="2023-09-25T01:57:57.379" v="577"/>
          <ac:spMkLst>
            <pc:docMk/>
            <pc:sldMk cId="2324644953" sldId="265"/>
            <ac:spMk id="4" creationId="{6152172A-510D-A623-4C37-245DB33BD7A1}"/>
          </ac:spMkLst>
        </pc:spChg>
        <pc:spChg chg="add del">
          <ac:chgData name="Mock, Kaylee" userId="d79c4004-e71f-4c5c-8106-939b91aa8567" providerId="ADAL" clId="{539E9275-CC38-5C47-98A4-9936C8FBC837}" dt="2023-09-25T01:51:58.583" v="520" actId="26606"/>
          <ac:spMkLst>
            <pc:docMk/>
            <pc:sldMk cId="2324644953" sldId="265"/>
            <ac:spMk id="9" creationId="{56E9B3E6-E277-4D68-BA48-9CB43FFBD6E2}"/>
          </ac:spMkLst>
        </pc:spChg>
        <pc:spChg chg="add del">
          <ac:chgData name="Mock, Kaylee" userId="d79c4004-e71f-4c5c-8106-939b91aa8567" providerId="ADAL" clId="{539E9275-CC38-5C47-98A4-9936C8FBC837}" dt="2023-09-25T01:51:58.583" v="520" actId="26606"/>
          <ac:spMkLst>
            <pc:docMk/>
            <pc:sldMk cId="2324644953" sldId="265"/>
            <ac:spMk id="16" creationId="{D5B0017B-2ECA-49AF-B397-DC140825DF8D}"/>
          </ac:spMkLst>
        </pc:spChg>
        <pc:spChg chg="add del">
          <ac:chgData name="Mock, Kaylee" userId="d79c4004-e71f-4c5c-8106-939b91aa8567" providerId="ADAL" clId="{539E9275-CC38-5C47-98A4-9936C8FBC837}" dt="2023-09-25T01:52:07.836" v="522" actId="26606"/>
          <ac:spMkLst>
            <pc:docMk/>
            <pc:sldMk cId="2324644953" sldId="265"/>
            <ac:spMk id="20" creationId="{7301F447-EEF7-48F5-AF73-7566EE7F64AD}"/>
          </ac:spMkLst>
        </pc:spChg>
        <pc:spChg chg="add del">
          <ac:chgData name="Mock, Kaylee" userId="d79c4004-e71f-4c5c-8106-939b91aa8567" providerId="ADAL" clId="{539E9275-CC38-5C47-98A4-9936C8FBC837}" dt="2023-09-25T01:52:07.836" v="522" actId="26606"/>
          <ac:spMkLst>
            <pc:docMk/>
            <pc:sldMk cId="2324644953" sldId="265"/>
            <ac:spMk id="21" creationId="{F7117410-A2A4-4085-9ADC-46744551DBDE}"/>
          </ac:spMkLst>
        </pc:spChg>
        <pc:spChg chg="add del">
          <ac:chgData name="Mock, Kaylee" userId="d79c4004-e71f-4c5c-8106-939b91aa8567" providerId="ADAL" clId="{539E9275-CC38-5C47-98A4-9936C8FBC837}" dt="2023-09-25T01:52:07.836" v="522" actId="26606"/>
          <ac:spMkLst>
            <pc:docMk/>
            <pc:sldMk cId="2324644953" sldId="265"/>
            <ac:spMk id="22" creationId="{99F74EB5-E547-4FB4-95F5-BCC788F3C4A0}"/>
          </ac:spMkLst>
        </pc:spChg>
        <pc:spChg chg="add del">
          <ac:chgData name="Mock, Kaylee" userId="d79c4004-e71f-4c5c-8106-939b91aa8567" providerId="ADAL" clId="{539E9275-CC38-5C47-98A4-9936C8FBC837}" dt="2023-09-25T01:56:22.461" v="570" actId="26606"/>
          <ac:spMkLst>
            <pc:docMk/>
            <pc:sldMk cId="2324644953" sldId="265"/>
            <ac:spMk id="25" creationId="{35DB3719-6FDC-4E5D-891D-FF40B7300F64}"/>
          </ac:spMkLst>
        </pc:spChg>
        <pc:spChg chg="add del">
          <ac:chgData name="Mock, Kaylee" userId="d79c4004-e71f-4c5c-8106-939b91aa8567" providerId="ADAL" clId="{539E9275-CC38-5C47-98A4-9936C8FBC837}" dt="2023-09-25T01:56:22.461" v="570" actId="26606"/>
          <ac:spMkLst>
            <pc:docMk/>
            <pc:sldMk cId="2324644953" sldId="265"/>
            <ac:spMk id="26" creationId="{E0CBAC23-2E3F-4A90-BA59-F8299F6A5439}"/>
          </ac:spMkLst>
        </pc:spChg>
        <pc:spChg chg="add del">
          <ac:chgData name="Mock, Kaylee" userId="d79c4004-e71f-4c5c-8106-939b91aa8567" providerId="ADAL" clId="{539E9275-CC38-5C47-98A4-9936C8FBC837}" dt="2023-09-25T01:56:13.451" v="565" actId="26606"/>
          <ac:spMkLst>
            <pc:docMk/>
            <pc:sldMk cId="2324644953" sldId="265"/>
            <ac:spMk id="32" creationId="{2E442304-DDBD-4F7B-8017-36BCC863FB40}"/>
          </ac:spMkLst>
        </pc:spChg>
        <pc:spChg chg="add del">
          <ac:chgData name="Mock, Kaylee" userId="d79c4004-e71f-4c5c-8106-939b91aa8567" providerId="ADAL" clId="{539E9275-CC38-5C47-98A4-9936C8FBC837}" dt="2023-09-25T01:56:13.451" v="565" actId="26606"/>
          <ac:spMkLst>
            <pc:docMk/>
            <pc:sldMk cId="2324644953" sldId="265"/>
            <ac:spMk id="34" creationId="{5E107275-3853-46FD-A241-DE4355A42675}"/>
          </ac:spMkLst>
        </pc:spChg>
        <pc:spChg chg="add del">
          <ac:chgData name="Mock, Kaylee" userId="d79c4004-e71f-4c5c-8106-939b91aa8567" providerId="ADAL" clId="{539E9275-CC38-5C47-98A4-9936C8FBC837}" dt="2023-09-25T01:56:17.560" v="567" actId="26606"/>
          <ac:spMkLst>
            <pc:docMk/>
            <pc:sldMk cId="2324644953" sldId="265"/>
            <ac:spMk id="36" creationId="{15589D35-CF9F-4DE9-A792-8571A09E9BC9}"/>
          </ac:spMkLst>
        </pc:spChg>
        <pc:spChg chg="add del">
          <ac:chgData name="Mock, Kaylee" userId="d79c4004-e71f-4c5c-8106-939b91aa8567" providerId="ADAL" clId="{539E9275-CC38-5C47-98A4-9936C8FBC837}" dt="2023-09-25T01:56:17.560" v="567" actId="26606"/>
          <ac:spMkLst>
            <pc:docMk/>
            <pc:sldMk cId="2324644953" sldId="265"/>
            <ac:spMk id="37" creationId="{6D1A2CED-DA9B-4CCF-8215-CFC65FE71603}"/>
          </ac:spMkLst>
        </pc:spChg>
        <pc:spChg chg="add del">
          <ac:chgData name="Mock, Kaylee" userId="d79c4004-e71f-4c5c-8106-939b91aa8567" providerId="ADAL" clId="{539E9275-CC38-5C47-98A4-9936C8FBC837}" dt="2023-09-25T01:56:17.560" v="567" actId="26606"/>
          <ac:spMkLst>
            <pc:docMk/>
            <pc:sldMk cId="2324644953" sldId="265"/>
            <ac:spMk id="38" creationId="{562DFC44-A40C-4573-9230-B3EDB3EC8EEB}"/>
          </ac:spMkLst>
        </pc:spChg>
        <pc:spChg chg="add del">
          <ac:chgData name="Mock, Kaylee" userId="d79c4004-e71f-4c5c-8106-939b91aa8567" providerId="ADAL" clId="{539E9275-CC38-5C47-98A4-9936C8FBC837}" dt="2023-09-25T01:56:22.431" v="569" actId="26606"/>
          <ac:spMkLst>
            <pc:docMk/>
            <pc:sldMk cId="2324644953" sldId="265"/>
            <ac:spMk id="40" creationId="{D9A7F3BF-8763-4074-AD77-92790AF314D1}"/>
          </ac:spMkLst>
        </pc:spChg>
        <pc:spChg chg="add del">
          <ac:chgData name="Mock, Kaylee" userId="d79c4004-e71f-4c5c-8106-939b91aa8567" providerId="ADAL" clId="{539E9275-CC38-5C47-98A4-9936C8FBC837}" dt="2023-09-25T01:58:27.265" v="578" actId="26606"/>
          <ac:spMkLst>
            <pc:docMk/>
            <pc:sldMk cId="2324644953" sldId="265"/>
            <ac:spMk id="45" creationId="{2659FDB4-FCBE-4A89-B46D-43D4FA54464D}"/>
          </ac:spMkLst>
        </pc:spChg>
        <pc:spChg chg="add del">
          <ac:chgData name="Mock, Kaylee" userId="d79c4004-e71f-4c5c-8106-939b91aa8567" providerId="ADAL" clId="{539E9275-CC38-5C47-98A4-9936C8FBC837}" dt="2023-09-29T00:12:57.240" v="720" actId="26606"/>
          <ac:spMkLst>
            <pc:docMk/>
            <pc:sldMk cId="2324644953" sldId="265"/>
            <ac:spMk id="51" creationId="{81D377EB-C9D2-4ED0-86A6-740A297E3EAC}"/>
          </ac:spMkLst>
        </pc:spChg>
        <pc:spChg chg="add del">
          <ac:chgData name="Mock, Kaylee" userId="d79c4004-e71f-4c5c-8106-939b91aa8567" providerId="ADAL" clId="{539E9275-CC38-5C47-98A4-9936C8FBC837}" dt="2023-09-29T00:12:57.240" v="720" actId="26606"/>
          <ac:spMkLst>
            <pc:docMk/>
            <pc:sldMk cId="2324644953" sldId="265"/>
            <ac:spMk id="53" creationId="{066346BE-FDB4-4772-A696-0719490ABD64}"/>
          </ac:spMkLst>
        </pc:spChg>
        <pc:spChg chg="add del">
          <ac:chgData name="Mock, Kaylee" userId="d79c4004-e71f-4c5c-8106-939b91aa8567" providerId="ADAL" clId="{539E9275-CC38-5C47-98A4-9936C8FBC837}" dt="2023-09-29T00:12:57.240" v="720" actId="26606"/>
          <ac:spMkLst>
            <pc:docMk/>
            <pc:sldMk cId="2324644953" sldId="265"/>
            <ac:spMk id="55" creationId="{FB92FFCE-0C90-454E-AA25-D4EE9A6C39C5}"/>
          </ac:spMkLst>
        </pc:spChg>
        <pc:spChg chg="add">
          <ac:chgData name="Mock, Kaylee" userId="d79c4004-e71f-4c5c-8106-939b91aa8567" providerId="ADAL" clId="{539E9275-CC38-5C47-98A4-9936C8FBC837}" dt="2023-09-29T00:12:57.240" v="720" actId="26606"/>
          <ac:spMkLst>
            <pc:docMk/>
            <pc:sldMk cId="2324644953" sldId="265"/>
            <ac:spMk id="60" creationId="{35DB3719-6FDC-4E5D-891D-FF40B7300F64}"/>
          </ac:spMkLst>
        </pc:spChg>
        <pc:spChg chg="add">
          <ac:chgData name="Mock, Kaylee" userId="d79c4004-e71f-4c5c-8106-939b91aa8567" providerId="ADAL" clId="{539E9275-CC38-5C47-98A4-9936C8FBC837}" dt="2023-09-29T00:12:57.240" v="720" actId="26606"/>
          <ac:spMkLst>
            <pc:docMk/>
            <pc:sldMk cId="2324644953" sldId="265"/>
            <ac:spMk id="62" creationId="{E0CBAC23-2E3F-4A90-BA59-F8299F6A5439}"/>
          </ac:spMkLst>
        </pc:spChg>
        <pc:spChg chg="add del">
          <ac:chgData name="Mock, Kaylee" userId="d79c4004-e71f-4c5c-8106-939b91aa8567" providerId="ADAL" clId="{539E9275-CC38-5C47-98A4-9936C8FBC837}" dt="2023-09-29T00:20:22.279" v="860" actId="26606"/>
          <ac:spMkLst>
            <pc:docMk/>
            <pc:sldMk cId="2324644953" sldId="265"/>
            <ac:spMk id="67" creationId="{345A976A-8DE3-4B67-B94B-2044FDD12899}"/>
          </ac:spMkLst>
        </pc:spChg>
        <pc:spChg chg="add del">
          <ac:chgData name="Mock, Kaylee" userId="d79c4004-e71f-4c5c-8106-939b91aa8567" providerId="ADAL" clId="{539E9275-CC38-5C47-98A4-9936C8FBC837}" dt="2023-09-29T00:20:22.279" v="860" actId="26606"/>
          <ac:spMkLst>
            <pc:docMk/>
            <pc:sldMk cId="2324644953" sldId="265"/>
            <ac:spMk id="69" creationId="{6EAAA1B9-2DDB-49C9-A037-A523D2F13C15}"/>
          </ac:spMkLst>
        </pc:spChg>
        <pc:spChg chg="add del">
          <ac:chgData name="Mock, Kaylee" userId="d79c4004-e71f-4c5c-8106-939b91aa8567" providerId="ADAL" clId="{539E9275-CC38-5C47-98A4-9936C8FBC837}" dt="2023-09-29T00:20:22.222" v="859" actId="26606"/>
          <ac:spMkLst>
            <pc:docMk/>
            <pc:sldMk cId="2324644953" sldId="265"/>
            <ac:spMk id="86" creationId="{35DB3719-6FDC-4E5D-891D-FF40B7300F64}"/>
          </ac:spMkLst>
        </pc:spChg>
        <pc:spChg chg="add del">
          <ac:chgData name="Mock, Kaylee" userId="d79c4004-e71f-4c5c-8106-939b91aa8567" providerId="ADAL" clId="{539E9275-CC38-5C47-98A4-9936C8FBC837}" dt="2023-09-29T00:20:22.222" v="859" actId="26606"/>
          <ac:spMkLst>
            <pc:docMk/>
            <pc:sldMk cId="2324644953" sldId="265"/>
            <ac:spMk id="88" creationId="{E0CBAC23-2E3F-4A90-BA59-F8299F6A5439}"/>
          </ac:spMkLst>
        </pc:spChg>
        <pc:spChg chg="add">
          <ac:chgData name="Mock, Kaylee" userId="d79c4004-e71f-4c5c-8106-939b91aa8567" providerId="ADAL" clId="{539E9275-CC38-5C47-98A4-9936C8FBC837}" dt="2023-09-29T00:20:22.279" v="860" actId="26606"/>
          <ac:spMkLst>
            <pc:docMk/>
            <pc:sldMk cId="2324644953" sldId="265"/>
            <ac:spMk id="90" creationId="{35DB3719-6FDC-4E5D-891D-FF40B7300F64}"/>
          </ac:spMkLst>
        </pc:spChg>
        <pc:spChg chg="add">
          <ac:chgData name="Mock, Kaylee" userId="d79c4004-e71f-4c5c-8106-939b91aa8567" providerId="ADAL" clId="{539E9275-CC38-5C47-98A4-9936C8FBC837}" dt="2023-09-29T00:20:22.279" v="860" actId="26606"/>
          <ac:spMkLst>
            <pc:docMk/>
            <pc:sldMk cId="2324644953" sldId="265"/>
            <ac:spMk id="91" creationId="{E0CBAC23-2E3F-4A90-BA59-F8299F6A5439}"/>
          </ac:spMkLst>
        </pc:spChg>
        <pc:grpChg chg="add del">
          <ac:chgData name="Mock, Kaylee" userId="d79c4004-e71f-4c5c-8106-939b91aa8567" providerId="ADAL" clId="{539E9275-CC38-5C47-98A4-9936C8FBC837}" dt="2023-09-25T01:51:58.583" v="520" actId="26606"/>
          <ac:grpSpMkLst>
            <pc:docMk/>
            <pc:sldMk cId="2324644953" sldId="265"/>
            <ac:grpSpMk id="11" creationId="{AE1C45F0-260A-458C-96ED-C1F6D2151219}"/>
          </ac:grpSpMkLst>
        </pc:grpChg>
        <pc:grpChg chg="add del">
          <ac:chgData name="Mock, Kaylee" userId="d79c4004-e71f-4c5c-8106-939b91aa8567" providerId="ADAL" clId="{539E9275-CC38-5C47-98A4-9936C8FBC837}" dt="2023-09-25T01:56:22.431" v="569" actId="26606"/>
          <ac:grpSpMkLst>
            <pc:docMk/>
            <pc:sldMk cId="2324644953" sldId="265"/>
            <ac:grpSpMk id="41" creationId="{7A9648D6-B41B-42D0-A817-AE2607B0B5B8}"/>
          </ac:grpSpMkLst>
        </pc:grpChg>
        <pc:grpChg chg="add del">
          <ac:chgData name="Mock, Kaylee" userId="d79c4004-e71f-4c5c-8106-939b91aa8567" providerId="ADAL" clId="{539E9275-CC38-5C47-98A4-9936C8FBC837}" dt="2023-09-29T00:20:22.279" v="860" actId="26606"/>
          <ac:grpSpMkLst>
            <pc:docMk/>
            <pc:sldMk cId="2324644953" sldId="265"/>
            <ac:grpSpMk id="71" creationId="{B441F8D5-EBCE-4FB9-91A9-3425971C1F99}"/>
          </ac:grpSpMkLst>
        </pc:grpChg>
        <pc:grpChg chg="add del">
          <ac:chgData name="Mock, Kaylee" userId="d79c4004-e71f-4c5c-8106-939b91aa8567" providerId="ADAL" clId="{539E9275-CC38-5C47-98A4-9936C8FBC837}" dt="2023-09-29T00:20:22.279" v="860" actId="26606"/>
          <ac:grpSpMkLst>
            <pc:docMk/>
            <pc:sldMk cId="2324644953" sldId="265"/>
            <ac:grpSpMk id="77" creationId="{08701F99-7E4C-4B92-A4B5-307CDFB7A4DE}"/>
          </ac:grpSpMkLst>
        </pc:grpChg>
        <pc:graphicFrameChg chg="add del">
          <ac:chgData name="Mock, Kaylee" userId="d79c4004-e71f-4c5c-8106-939b91aa8567" providerId="ADAL" clId="{539E9275-CC38-5C47-98A4-9936C8FBC837}" dt="2023-09-25T01:51:58.583" v="520" actId="26606"/>
          <ac:graphicFrameMkLst>
            <pc:docMk/>
            <pc:sldMk cId="2324644953" sldId="265"/>
            <ac:graphicFrameMk id="5" creationId="{C48BB491-74D8-95CF-490D-8BDB56161E16}"/>
          </ac:graphicFrameMkLst>
        </pc:graphicFrameChg>
        <pc:graphicFrameChg chg="add del">
          <ac:chgData name="Mock, Kaylee" userId="d79c4004-e71f-4c5c-8106-939b91aa8567" providerId="ADAL" clId="{539E9275-CC38-5C47-98A4-9936C8FBC837}" dt="2023-09-25T01:52:07.836" v="522" actId="26606"/>
          <ac:graphicFrameMkLst>
            <pc:docMk/>
            <pc:sldMk cId="2324644953" sldId="265"/>
            <ac:graphicFrameMk id="23" creationId="{071204C9-A3B6-93C6-05AF-AF4810DB2EB6}"/>
          </ac:graphicFrameMkLst>
        </pc:graphicFrameChg>
        <pc:graphicFrameChg chg="add mod modGraphic">
          <ac:chgData name="Mock, Kaylee" userId="d79c4004-e71f-4c5c-8106-939b91aa8567" providerId="ADAL" clId="{539E9275-CC38-5C47-98A4-9936C8FBC837}" dt="2023-09-29T00:20:22.279" v="860" actId="26606"/>
          <ac:graphicFrameMkLst>
            <pc:docMk/>
            <pc:sldMk cId="2324644953" sldId="265"/>
            <ac:graphicFrameMk id="27" creationId="{FD09A60E-552F-05A5-6232-A8BE5A363549}"/>
          </ac:graphicFrameMkLst>
        </pc:graphicFrameChg>
        <pc:cxnChg chg="add del">
          <ac:chgData name="Mock, Kaylee" userId="d79c4004-e71f-4c5c-8106-939b91aa8567" providerId="ADAL" clId="{539E9275-CC38-5C47-98A4-9936C8FBC837}" dt="2023-09-25T01:51:58.583" v="520" actId="26606"/>
          <ac:cxnSpMkLst>
            <pc:docMk/>
            <pc:sldMk cId="2324644953" sldId="265"/>
            <ac:cxnSpMk id="18" creationId="{6CF1BAF6-AD41-4082-B212-8A1F9A2E8779}"/>
          </ac:cxnSpMkLst>
        </pc:cxnChg>
        <pc:cxnChg chg="add del">
          <ac:chgData name="Mock, Kaylee" userId="d79c4004-e71f-4c5c-8106-939b91aa8567" providerId="ADAL" clId="{539E9275-CC38-5C47-98A4-9936C8FBC837}" dt="2023-09-25T01:56:22.431" v="569" actId="26606"/>
          <ac:cxnSpMkLst>
            <pc:docMk/>
            <pc:sldMk cId="2324644953" sldId="265"/>
            <ac:cxnSpMk id="39" creationId="{C49DA8F6-BCC1-4447-B54C-57856834B94B}"/>
          </ac:cxnSpMkLst>
        </pc:cxnChg>
        <pc:cxnChg chg="add del">
          <ac:chgData name="Mock, Kaylee" userId="d79c4004-e71f-4c5c-8106-939b91aa8567" providerId="ADAL" clId="{539E9275-CC38-5C47-98A4-9936C8FBC837}" dt="2023-09-25T01:58:27.265" v="578" actId="26606"/>
          <ac:cxnSpMkLst>
            <pc:docMk/>
            <pc:sldMk cId="2324644953" sldId="265"/>
            <ac:cxnSpMk id="46" creationId="{C8F51B3F-8331-4E4A-AE96-D47B1006EEAD}"/>
          </ac:cxnSpMkLst>
        </pc:cxnChg>
      </pc:sldChg>
      <pc:sldChg chg="addSp delSp modSp mod setBg">
        <pc:chgData name="Mock, Kaylee" userId="d79c4004-e71f-4c5c-8106-939b91aa8567" providerId="ADAL" clId="{539E9275-CC38-5C47-98A4-9936C8FBC837}" dt="2023-09-29T00:18:48.855" v="857" actId="15"/>
        <pc:sldMkLst>
          <pc:docMk/>
          <pc:sldMk cId="1990156416" sldId="266"/>
        </pc:sldMkLst>
        <pc:spChg chg="mod">
          <ac:chgData name="Mock, Kaylee" userId="d79c4004-e71f-4c5c-8106-939b91aa8567" providerId="ADAL" clId="{539E9275-CC38-5C47-98A4-9936C8FBC837}" dt="2023-09-25T01:57:22.160" v="573" actId="26606"/>
          <ac:spMkLst>
            <pc:docMk/>
            <pc:sldMk cId="1990156416" sldId="266"/>
            <ac:spMk id="2" creationId="{DAA63858-1F59-DE6B-B0B5-50D255FED3A5}"/>
          </ac:spMkLst>
        </pc:spChg>
        <pc:spChg chg="mod">
          <ac:chgData name="Mock, Kaylee" userId="d79c4004-e71f-4c5c-8106-939b91aa8567" providerId="ADAL" clId="{539E9275-CC38-5C47-98A4-9936C8FBC837}" dt="2023-09-29T00:18:48.855" v="857" actId="15"/>
          <ac:spMkLst>
            <pc:docMk/>
            <pc:sldMk cId="1990156416" sldId="266"/>
            <ac:spMk id="3" creationId="{9A38CF09-820A-0D40-30C0-661F078DEA77}"/>
          </ac:spMkLst>
        </pc:spChg>
        <pc:spChg chg="add del">
          <ac:chgData name="Mock, Kaylee" userId="d79c4004-e71f-4c5c-8106-939b91aa8567" providerId="ADAL" clId="{539E9275-CC38-5C47-98A4-9936C8FBC837}" dt="2023-09-25T01:57:22.152" v="572" actId="26606"/>
          <ac:spMkLst>
            <pc:docMk/>
            <pc:sldMk cId="1990156416" sldId="266"/>
            <ac:spMk id="8" creationId="{D9A7F3BF-8763-4074-AD77-92790AF314D1}"/>
          </ac:spMkLst>
        </pc:spChg>
        <pc:spChg chg="add">
          <ac:chgData name="Mock, Kaylee" userId="d79c4004-e71f-4c5c-8106-939b91aa8567" providerId="ADAL" clId="{539E9275-CC38-5C47-98A4-9936C8FBC837}" dt="2023-09-25T01:57:22.160" v="573" actId="26606"/>
          <ac:spMkLst>
            <pc:docMk/>
            <pc:sldMk cId="1990156416" sldId="266"/>
            <ac:spMk id="17" creationId="{777A147A-9ED8-46B4-8660-1B3C2AA880B5}"/>
          </ac:spMkLst>
        </pc:spChg>
        <pc:spChg chg="add">
          <ac:chgData name="Mock, Kaylee" userId="d79c4004-e71f-4c5c-8106-939b91aa8567" providerId="ADAL" clId="{539E9275-CC38-5C47-98A4-9936C8FBC837}" dt="2023-09-25T01:57:22.160" v="573" actId="26606"/>
          <ac:spMkLst>
            <pc:docMk/>
            <pc:sldMk cId="1990156416" sldId="266"/>
            <ac:spMk id="18" creationId="{5D6C15A0-C087-4593-8414-2B4EC1CDC3DE}"/>
          </ac:spMkLst>
        </pc:spChg>
        <pc:grpChg chg="add del">
          <ac:chgData name="Mock, Kaylee" userId="d79c4004-e71f-4c5c-8106-939b91aa8567" providerId="ADAL" clId="{539E9275-CC38-5C47-98A4-9936C8FBC837}" dt="2023-09-25T01:57:22.152" v="572" actId="26606"/>
          <ac:grpSpMkLst>
            <pc:docMk/>
            <pc:sldMk cId="1990156416" sldId="266"/>
            <ac:grpSpMk id="10" creationId="{7A9648D6-B41B-42D0-A817-AE2607B0B5B8}"/>
          </ac:grpSpMkLst>
        </pc:grpChg>
        <pc:cxnChg chg="add del">
          <ac:chgData name="Mock, Kaylee" userId="d79c4004-e71f-4c5c-8106-939b91aa8567" providerId="ADAL" clId="{539E9275-CC38-5C47-98A4-9936C8FBC837}" dt="2023-09-25T01:57:22.152" v="572" actId="26606"/>
          <ac:cxnSpMkLst>
            <pc:docMk/>
            <pc:sldMk cId="1990156416" sldId="266"/>
            <ac:cxnSpMk id="15" creationId="{C49DA8F6-BCC1-4447-B54C-57856834B94B}"/>
          </ac:cxnSpMkLst>
        </pc:cxnChg>
      </pc:sldChg>
      <pc:sldChg chg="addSp delSp modSp mod">
        <pc:chgData name="Mock, Kaylee" userId="d79c4004-e71f-4c5c-8106-939b91aa8567" providerId="ADAL" clId="{539E9275-CC38-5C47-98A4-9936C8FBC837}" dt="2023-09-29T00:43:02.161" v="869" actId="1076"/>
        <pc:sldMkLst>
          <pc:docMk/>
          <pc:sldMk cId="1944219153" sldId="268"/>
        </pc:sldMkLst>
        <pc:spChg chg="mod">
          <ac:chgData name="Mock, Kaylee" userId="d79c4004-e71f-4c5c-8106-939b91aa8567" providerId="ADAL" clId="{539E9275-CC38-5C47-98A4-9936C8FBC837}" dt="2023-09-29T00:42:33.674" v="867" actId="26606"/>
          <ac:spMkLst>
            <pc:docMk/>
            <pc:sldMk cId="1944219153" sldId="268"/>
            <ac:spMk id="2" creationId="{9CA9200A-C19C-4E89-CA26-C3B1BDCF997A}"/>
          </ac:spMkLst>
        </pc:spChg>
        <pc:spChg chg="del">
          <ac:chgData name="Mock, Kaylee" userId="d79c4004-e71f-4c5c-8106-939b91aa8567" providerId="ADAL" clId="{539E9275-CC38-5C47-98A4-9936C8FBC837}" dt="2023-09-29T00:42:33.674" v="867" actId="26606"/>
          <ac:spMkLst>
            <pc:docMk/>
            <pc:sldMk cId="1944219153" sldId="268"/>
            <ac:spMk id="3" creationId="{801F7828-AD7D-88E9-4EB5-C143D7771779}"/>
          </ac:spMkLst>
        </pc:spChg>
        <pc:spChg chg="del">
          <ac:chgData name="Mock, Kaylee" userId="d79c4004-e71f-4c5c-8106-939b91aa8567" providerId="ADAL" clId="{539E9275-CC38-5C47-98A4-9936C8FBC837}" dt="2023-09-29T00:42:33.674" v="867" actId="26606"/>
          <ac:spMkLst>
            <pc:docMk/>
            <pc:sldMk cId="1944219153" sldId="268"/>
            <ac:spMk id="9" creationId="{2C61293E-6EBE-43EF-A52C-9BEBFD7679D4}"/>
          </ac:spMkLst>
        </pc:spChg>
        <pc:spChg chg="del">
          <ac:chgData name="Mock, Kaylee" userId="d79c4004-e71f-4c5c-8106-939b91aa8567" providerId="ADAL" clId="{539E9275-CC38-5C47-98A4-9936C8FBC837}" dt="2023-09-29T00:42:33.674" v="867" actId="26606"/>
          <ac:spMkLst>
            <pc:docMk/>
            <pc:sldMk cId="1944219153" sldId="268"/>
            <ac:spMk id="11" creationId="{21540236-BFD5-4A9D-8840-4703E7F76825}"/>
          </ac:spMkLst>
        </pc:spChg>
        <pc:spChg chg="add">
          <ac:chgData name="Mock, Kaylee" userId="d79c4004-e71f-4c5c-8106-939b91aa8567" providerId="ADAL" clId="{539E9275-CC38-5C47-98A4-9936C8FBC837}" dt="2023-09-29T00:42:33.674" v="867" actId="26606"/>
          <ac:spMkLst>
            <pc:docMk/>
            <pc:sldMk cId="1944219153" sldId="268"/>
            <ac:spMk id="16" creationId="{3C54F4CE-85F0-46ED-80DA-9518C9251AD1}"/>
          </ac:spMkLst>
        </pc:spChg>
        <pc:spChg chg="add">
          <ac:chgData name="Mock, Kaylee" userId="d79c4004-e71f-4c5c-8106-939b91aa8567" providerId="ADAL" clId="{539E9275-CC38-5C47-98A4-9936C8FBC837}" dt="2023-09-29T00:42:33.674" v="867" actId="26606"/>
          <ac:spMkLst>
            <pc:docMk/>
            <pc:sldMk cId="1944219153" sldId="268"/>
            <ac:spMk id="18" creationId="{DADD1FCA-8ACB-4958-81DD-4CDD6D3E1921}"/>
          </ac:spMkLst>
        </pc:spChg>
        <pc:picChg chg="mod">
          <ac:chgData name="Mock, Kaylee" userId="d79c4004-e71f-4c5c-8106-939b91aa8567" providerId="ADAL" clId="{539E9275-CC38-5C47-98A4-9936C8FBC837}" dt="2023-09-29T00:43:02.161" v="869" actId="1076"/>
          <ac:picMkLst>
            <pc:docMk/>
            <pc:sldMk cId="1944219153" sldId="268"/>
            <ac:picMk id="4" creationId="{0BDEAF4F-73F6-668D-CCF7-821F5551088D}"/>
          </ac:picMkLst>
        </pc:picChg>
      </pc:sldChg>
      <pc:sldChg chg="addSp modSp mod setBg">
        <pc:chgData name="Mock, Kaylee" userId="d79c4004-e71f-4c5c-8106-939b91aa8567" providerId="ADAL" clId="{539E9275-CC38-5C47-98A4-9936C8FBC837}" dt="2023-09-25T01:30:10.058" v="518" actId="26606"/>
        <pc:sldMkLst>
          <pc:docMk/>
          <pc:sldMk cId="1667380935" sldId="269"/>
        </pc:sldMkLst>
        <pc:spChg chg="mod">
          <ac:chgData name="Mock, Kaylee" userId="d79c4004-e71f-4c5c-8106-939b91aa8567" providerId="ADAL" clId="{539E9275-CC38-5C47-98A4-9936C8FBC837}" dt="2023-09-25T01:30:10.058" v="518" actId="26606"/>
          <ac:spMkLst>
            <pc:docMk/>
            <pc:sldMk cId="1667380935" sldId="269"/>
            <ac:spMk id="2" creationId="{6377C54C-40E1-558D-FB06-789AA8ADA572}"/>
          </ac:spMkLst>
        </pc:spChg>
        <pc:spChg chg="mod">
          <ac:chgData name="Mock, Kaylee" userId="d79c4004-e71f-4c5c-8106-939b91aa8567" providerId="ADAL" clId="{539E9275-CC38-5C47-98A4-9936C8FBC837}" dt="2023-09-25T01:30:10.058" v="518" actId="26606"/>
          <ac:spMkLst>
            <pc:docMk/>
            <pc:sldMk cId="1667380935" sldId="269"/>
            <ac:spMk id="3" creationId="{7F2ADE19-7447-796D-E1B9-76F03A667008}"/>
          </ac:spMkLst>
        </pc:spChg>
        <pc:spChg chg="add">
          <ac:chgData name="Mock, Kaylee" userId="d79c4004-e71f-4c5c-8106-939b91aa8567" providerId="ADAL" clId="{539E9275-CC38-5C47-98A4-9936C8FBC837}" dt="2023-09-25T01:30:10.058" v="518" actId="26606"/>
          <ac:spMkLst>
            <pc:docMk/>
            <pc:sldMk cId="1667380935" sldId="269"/>
            <ac:spMk id="8" creationId="{100EDD19-6802-4EC3-95CE-CFFAB042CFD6}"/>
          </ac:spMkLst>
        </pc:spChg>
        <pc:spChg chg="add">
          <ac:chgData name="Mock, Kaylee" userId="d79c4004-e71f-4c5c-8106-939b91aa8567" providerId="ADAL" clId="{539E9275-CC38-5C47-98A4-9936C8FBC837}" dt="2023-09-25T01:30:10.058" v="518" actId="26606"/>
          <ac:spMkLst>
            <pc:docMk/>
            <pc:sldMk cId="1667380935" sldId="269"/>
            <ac:spMk id="10" creationId="{DB17E863-922E-4C26-BD64-E8FD41D28661}"/>
          </ac:spMkLst>
        </pc:spChg>
      </pc:sldChg>
      <pc:sldChg chg="addSp delSp modSp new mod setBg">
        <pc:chgData name="Mock, Kaylee" userId="d79c4004-e71f-4c5c-8106-939b91aa8567" providerId="ADAL" clId="{539E9275-CC38-5C47-98A4-9936C8FBC837}" dt="2023-09-25T01:00:55.735" v="229" actId="26606"/>
        <pc:sldMkLst>
          <pc:docMk/>
          <pc:sldMk cId="2776740998" sldId="274"/>
        </pc:sldMkLst>
        <pc:spChg chg="mod">
          <ac:chgData name="Mock, Kaylee" userId="d79c4004-e71f-4c5c-8106-939b91aa8567" providerId="ADAL" clId="{539E9275-CC38-5C47-98A4-9936C8FBC837}" dt="2023-09-25T01:00:55.735" v="229" actId="26606"/>
          <ac:spMkLst>
            <pc:docMk/>
            <pc:sldMk cId="2776740998" sldId="274"/>
            <ac:spMk id="2" creationId="{DE95BFCA-D4C0-F8A2-470F-6CB0E1200859}"/>
          </ac:spMkLst>
        </pc:spChg>
        <pc:spChg chg="del">
          <ac:chgData name="Mock, Kaylee" userId="d79c4004-e71f-4c5c-8106-939b91aa8567" providerId="ADAL" clId="{539E9275-CC38-5C47-98A4-9936C8FBC837}" dt="2023-09-25T01:00:33.170" v="213" actId="478"/>
          <ac:spMkLst>
            <pc:docMk/>
            <pc:sldMk cId="2776740998" sldId="274"/>
            <ac:spMk id="3" creationId="{B84A31AD-BDCB-E785-54AF-3760C41A2A88}"/>
          </ac:spMkLst>
        </pc:spChg>
        <pc:spChg chg="add del">
          <ac:chgData name="Mock, Kaylee" userId="d79c4004-e71f-4c5c-8106-939b91aa8567" providerId="ADAL" clId="{539E9275-CC38-5C47-98A4-9936C8FBC837}" dt="2023-09-25T01:00:55.727" v="228" actId="26606"/>
          <ac:spMkLst>
            <pc:docMk/>
            <pc:sldMk cId="2776740998" sldId="274"/>
            <ac:spMk id="7" creationId="{4522B21E-B2B9-4C72-9A71-C87EFD137480}"/>
          </ac:spMkLst>
        </pc:spChg>
        <pc:spChg chg="add del">
          <ac:chgData name="Mock, Kaylee" userId="d79c4004-e71f-4c5c-8106-939b91aa8567" providerId="ADAL" clId="{539E9275-CC38-5C47-98A4-9936C8FBC837}" dt="2023-09-25T01:00:55.727" v="228" actId="26606"/>
          <ac:spMkLst>
            <pc:docMk/>
            <pc:sldMk cId="2776740998" sldId="274"/>
            <ac:spMk id="9" creationId="{5EB7D2A2-F448-44D4-938C-DC84CBCB3B1E}"/>
          </ac:spMkLst>
        </pc:spChg>
        <pc:spChg chg="add del">
          <ac:chgData name="Mock, Kaylee" userId="d79c4004-e71f-4c5c-8106-939b91aa8567" providerId="ADAL" clId="{539E9275-CC38-5C47-98A4-9936C8FBC837}" dt="2023-09-25T01:00:55.727" v="228" actId="26606"/>
          <ac:spMkLst>
            <pc:docMk/>
            <pc:sldMk cId="2776740998" sldId="274"/>
            <ac:spMk id="11" creationId="{871AEA07-1E14-44B4-8E55-64EF049CD66F}"/>
          </ac:spMkLst>
        </pc:spChg>
        <pc:spChg chg="add">
          <ac:chgData name="Mock, Kaylee" userId="d79c4004-e71f-4c5c-8106-939b91aa8567" providerId="ADAL" clId="{539E9275-CC38-5C47-98A4-9936C8FBC837}" dt="2023-09-25T01:00:55.735" v="229" actId="26606"/>
          <ac:spMkLst>
            <pc:docMk/>
            <pc:sldMk cId="2776740998" sldId="274"/>
            <ac:spMk id="15" creationId="{FFD48BC7-DC40-47DE-87EE-9F4B6ECB9ABB}"/>
          </ac:spMkLst>
        </pc:spChg>
        <pc:spChg chg="add">
          <ac:chgData name="Mock, Kaylee" userId="d79c4004-e71f-4c5c-8106-939b91aa8567" providerId="ADAL" clId="{539E9275-CC38-5C47-98A4-9936C8FBC837}" dt="2023-09-25T01:00:55.735" v="229" actId="26606"/>
          <ac:spMkLst>
            <pc:docMk/>
            <pc:sldMk cId="2776740998" sldId="274"/>
            <ac:spMk id="16" creationId="{E502BBC7-2C76-46F3-BC24-5985BC13DB88}"/>
          </ac:spMkLst>
        </pc:spChg>
        <pc:spChg chg="add">
          <ac:chgData name="Mock, Kaylee" userId="d79c4004-e71f-4c5c-8106-939b91aa8567" providerId="ADAL" clId="{539E9275-CC38-5C47-98A4-9936C8FBC837}" dt="2023-09-25T01:00:55.735" v="229" actId="26606"/>
          <ac:spMkLst>
            <pc:docMk/>
            <pc:sldMk cId="2776740998" sldId="274"/>
            <ac:spMk id="17" creationId="{C7F28D52-2A5F-4D23-81AE-7CB8B591C7AF}"/>
          </ac:spMkLst>
        </pc:spChg>
        <pc:spChg chg="add">
          <ac:chgData name="Mock, Kaylee" userId="d79c4004-e71f-4c5c-8106-939b91aa8567" providerId="ADAL" clId="{539E9275-CC38-5C47-98A4-9936C8FBC837}" dt="2023-09-25T01:00:55.735" v="229" actId="26606"/>
          <ac:spMkLst>
            <pc:docMk/>
            <pc:sldMk cId="2776740998" sldId="274"/>
            <ac:spMk id="18" creationId="{3629484E-3792-4B3D-89AD-7C8A1ED0E0D4}"/>
          </ac:spMkLst>
        </pc:spChg>
        <pc:cxnChg chg="add del">
          <ac:chgData name="Mock, Kaylee" userId="d79c4004-e71f-4c5c-8106-939b91aa8567" providerId="ADAL" clId="{539E9275-CC38-5C47-98A4-9936C8FBC837}" dt="2023-09-25T01:00:55.727" v="228" actId="26606"/>
          <ac:cxnSpMkLst>
            <pc:docMk/>
            <pc:sldMk cId="2776740998" sldId="274"/>
            <ac:cxnSpMk id="13" creationId="{F7C8EA93-3210-4C62-99E9-153C275E3A87}"/>
          </ac:cxnSpMkLst>
        </pc:cxnChg>
      </pc:sldChg>
    </pc:docChg>
  </pc:docChgLst>
  <pc:docChgLst>
    <pc:chgData clId="Web-{24FD5925-BB7D-6EA2-1F83-F81B5088E1A0}"/>
    <pc:docChg chg="modSld">
      <pc:chgData name="" userId="" providerId="" clId="Web-{24FD5925-BB7D-6EA2-1F83-F81B5088E1A0}" dt="2023-09-29T00:15:21.497" v="7" actId="20577"/>
      <pc:docMkLst>
        <pc:docMk/>
      </pc:docMkLst>
      <pc:sldChg chg="modSp">
        <pc:chgData name="" userId="" providerId="" clId="Web-{24FD5925-BB7D-6EA2-1F83-F81B5088E1A0}" dt="2023-09-29T00:15:21.497" v="7" actId="20577"/>
        <pc:sldMkLst>
          <pc:docMk/>
          <pc:sldMk cId="2467519819" sldId="264"/>
        </pc:sldMkLst>
        <pc:spChg chg="mod">
          <ac:chgData name="" userId="" providerId="" clId="Web-{24FD5925-BB7D-6EA2-1F83-F81B5088E1A0}" dt="2023-09-29T00:15:21.497" v="7" actId="20577"/>
          <ac:spMkLst>
            <pc:docMk/>
            <pc:sldMk cId="2467519819" sldId="264"/>
            <ac:spMk id="3" creationId="{BCF03E3F-2E49-B188-6D1A-99F7D470AABF}"/>
          </ac:spMkLst>
        </pc:spChg>
      </pc:sldChg>
    </pc:docChg>
  </pc:docChgLst>
  <pc:docChgLst>
    <pc:chgData name="Brown, Margaret" userId="S::brownmar24@up.edu::073e09c9-d056-4dc3-9983-f5037567e758" providerId="AD" clId="Web-{24FD5925-BB7D-6EA2-1F83-F81B5088E1A0}"/>
    <pc:docChg chg="modSld">
      <pc:chgData name="Brown, Margaret" userId="S::brownmar24@up.edu::073e09c9-d056-4dc3-9983-f5037567e758" providerId="AD" clId="Web-{24FD5925-BB7D-6EA2-1F83-F81B5088E1A0}" dt="2023-09-29T02:51:03.875" v="358" actId="20577"/>
      <pc:docMkLst>
        <pc:docMk/>
      </pc:docMkLst>
      <pc:sldChg chg="modSp">
        <pc:chgData name="Brown, Margaret" userId="S::brownmar24@up.edu::073e09c9-d056-4dc3-9983-f5037567e758" providerId="AD" clId="Web-{24FD5925-BB7D-6EA2-1F83-F81B5088E1A0}" dt="2023-09-29T00:44:44.137" v="345" actId="20577"/>
        <pc:sldMkLst>
          <pc:docMk/>
          <pc:sldMk cId="1059625433" sldId="260"/>
        </pc:sldMkLst>
        <pc:spChg chg="mod">
          <ac:chgData name="Brown, Margaret" userId="S::brownmar24@up.edu::073e09c9-d056-4dc3-9983-f5037567e758" providerId="AD" clId="Web-{24FD5925-BB7D-6EA2-1F83-F81B5088E1A0}" dt="2023-09-29T00:44:44.137" v="345" actId="20577"/>
          <ac:spMkLst>
            <pc:docMk/>
            <pc:sldMk cId="1059625433" sldId="260"/>
            <ac:spMk id="3" creationId="{3CDF0565-3980-4029-3224-5168270B7EED}"/>
          </ac:spMkLst>
        </pc:spChg>
      </pc:sldChg>
      <pc:sldChg chg="modSp">
        <pc:chgData name="Brown, Margaret" userId="S::brownmar24@up.edu::073e09c9-d056-4dc3-9983-f5037567e758" providerId="AD" clId="Web-{24FD5925-BB7D-6EA2-1F83-F81B5088E1A0}" dt="2023-09-29T00:20:15.648" v="152" actId="20577"/>
        <pc:sldMkLst>
          <pc:docMk/>
          <pc:sldMk cId="574019295" sldId="263"/>
        </pc:sldMkLst>
        <pc:spChg chg="mod">
          <ac:chgData name="Brown, Margaret" userId="S::brownmar24@up.edu::073e09c9-d056-4dc3-9983-f5037567e758" providerId="AD" clId="Web-{24FD5925-BB7D-6EA2-1F83-F81B5088E1A0}" dt="2023-09-29T00:20:15.648" v="152" actId="20577"/>
          <ac:spMkLst>
            <pc:docMk/>
            <pc:sldMk cId="574019295" sldId="263"/>
            <ac:spMk id="3" creationId="{A83CE605-577E-15FC-561E-0DD4999182E9}"/>
          </ac:spMkLst>
        </pc:spChg>
      </pc:sldChg>
      <pc:sldChg chg="modSp">
        <pc:chgData name="Brown, Margaret" userId="S::brownmar24@up.edu::073e09c9-d056-4dc3-9983-f5037567e758" providerId="AD" clId="Web-{24FD5925-BB7D-6EA2-1F83-F81B5088E1A0}" dt="2023-09-29T00:15:48.701" v="11" actId="20577"/>
        <pc:sldMkLst>
          <pc:docMk/>
          <pc:sldMk cId="2467519819" sldId="264"/>
        </pc:sldMkLst>
        <pc:spChg chg="mod">
          <ac:chgData name="Brown, Margaret" userId="S::brownmar24@up.edu::073e09c9-d056-4dc3-9983-f5037567e758" providerId="AD" clId="Web-{24FD5925-BB7D-6EA2-1F83-F81B5088E1A0}" dt="2023-09-29T00:15:48.701" v="11" actId="20577"/>
          <ac:spMkLst>
            <pc:docMk/>
            <pc:sldMk cId="2467519819" sldId="264"/>
            <ac:spMk id="3" creationId="{BCF03E3F-2E49-B188-6D1A-99F7D470AABF}"/>
          </ac:spMkLst>
        </pc:spChg>
      </pc:sldChg>
      <pc:sldChg chg="modSp">
        <pc:chgData name="Brown, Margaret" userId="S::brownmar24@up.edu::073e09c9-d056-4dc3-9983-f5037567e758" providerId="AD" clId="Web-{24FD5925-BB7D-6EA2-1F83-F81B5088E1A0}" dt="2023-09-29T00:32:58.753" v="290" actId="20577"/>
        <pc:sldMkLst>
          <pc:docMk/>
          <pc:sldMk cId="1990156416" sldId="266"/>
        </pc:sldMkLst>
        <pc:spChg chg="mod">
          <ac:chgData name="Brown, Margaret" userId="S::brownmar24@up.edu::073e09c9-d056-4dc3-9983-f5037567e758" providerId="AD" clId="Web-{24FD5925-BB7D-6EA2-1F83-F81B5088E1A0}" dt="2023-09-29T00:32:58.753" v="290" actId="20577"/>
          <ac:spMkLst>
            <pc:docMk/>
            <pc:sldMk cId="1990156416" sldId="266"/>
            <ac:spMk id="3" creationId="{9A38CF09-820A-0D40-30C0-661F078DEA77}"/>
          </ac:spMkLst>
        </pc:spChg>
      </pc:sldChg>
      <pc:sldChg chg="addSp delSp modSp">
        <pc:chgData name="Brown, Margaret" userId="S::brownmar24@up.edu::073e09c9-d056-4dc3-9983-f5037567e758" providerId="AD" clId="Web-{24FD5925-BB7D-6EA2-1F83-F81B5088E1A0}" dt="2023-09-29T00:31:17.234" v="158"/>
        <pc:sldMkLst>
          <pc:docMk/>
          <pc:sldMk cId="4163877633" sldId="267"/>
        </pc:sldMkLst>
        <pc:spChg chg="del">
          <ac:chgData name="Brown, Margaret" userId="S::brownmar24@up.edu::073e09c9-d056-4dc3-9983-f5037567e758" providerId="AD" clId="Web-{24FD5925-BB7D-6EA2-1F83-F81B5088E1A0}" dt="2023-09-29T00:29:41.527" v="155"/>
          <ac:spMkLst>
            <pc:docMk/>
            <pc:sldMk cId="4163877633" sldId="267"/>
            <ac:spMk id="9" creationId="{D4771268-CB57-404A-9271-370EB28F6090}"/>
          </ac:spMkLst>
        </pc:spChg>
        <pc:spChg chg="add del">
          <ac:chgData name="Brown, Margaret" userId="S::brownmar24@up.edu::073e09c9-d056-4dc3-9983-f5037567e758" providerId="AD" clId="Web-{24FD5925-BB7D-6EA2-1F83-F81B5088E1A0}" dt="2023-09-29T00:31:17.234" v="158"/>
          <ac:spMkLst>
            <pc:docMk/>
            <pc:sldMk cId="4163877633" sldId="267"/>
            <ac:spMk id="14" creationId="{D4771268-CB57-404A-9271-370EB28F6090}"/>
          </ac:spMkLst>
        </pc:spChg>
        <pc:spChg chg="add">
          <ac:chgData name="Brown, Margaret" userId="S::brownmar24@up.edu::073e09c9-d056-4dc3-9983-f5037567e758" providerId="AD" clId="Web-{24FD5925-BB7D-6EA2-1F83-F81B5088E1A0}" dt="2023-09-29T00:31:17.234" v="158"/>
          <ac:spMkLst>
            <pc:docMk/>
            <pc:sldMk cId="4163877633" sldId="267"/>
            <ac:spMk id="19" creationId="{D4771268-CB57-404A-9271-370EB28F6090}"/>
          </ac:spMkLst>
        </pc:spChg>
        <pc:picChg chg="add del mod">
          <ac:chgData name="Brown, Margaret" userId="S::brownmar24@up.edu::073e09c9-d056-4dc3-9983-f5037567e758" providerId="AD" clId="Web-{24FD5925-BB7D-6EA2-1F83-F81B5088E1A0}" dt="2023-09-29T00:31:13.999" v="156"/>
          <ac:picMkLst>
            <pc:docMk/>
            <pc:sldMk cId="4163877633" sldId="267"/>
            <ac:picMk id="3" creationId="{88891D8F-C833-93D3-DE67-D878D19BF7EF}"/>
          </ac:picMkLst>
        </pc:picChg>
        <pc:picChg chg="del">
          <ac:chgData name="Brown, Margaret" userId="S::brownmar24@up.edu::073e09c9-d056-4dc3-9983-f5037567e758" providerId="AD" clId="Web-{24FD5925-BB7D-6EA2-1F83-F81B5088E1A0}" dt="2023-09-29T00:29:35.636" v="153"/>
          <ac:picMkLst>
            <pc:docMk/>
            <pc:sldMk cId="4163877633" sldId="267"/>
            <ac:picMk id="4" creationId="{E0559971-42FA-C5A7-BAC0-D62B3ADA801D}"/>
          </ac:picMkLst>
        </pc:picChg>
        <pc:picChg chg="add mod">
          <ac:chgData name="Brown, Margaret" userId="S::brownmar24@up.edu::073e09c9-d056-4dc3-9983-f5037567e758" providerId="AD" clId="Web-{24FD5925-BB7D-6EA2-1F83-F81B5088E1A0}" dt="2023-09-29T00:31:17.234" v="158"/>
          <ac:picMkLst>
            <pc:docMk/>
            <pc:sldMk cId="4163877633" sldId="267"/>
            <ac:picMk id="5" creationId="{61CCA727-0745-0F7D-187B-8A34D5B22018}"/>
          </ac:picMkLst>
        </pc:picChg>
      </pc:sldChg>
      <pc:sldChg chg="delSp modSp">
        <pc:chgData name="Brown, Margaret" userId="S::brownmar24@up.edu::073e09c9-d056-4dc3-9983-f5037567e758" providerId="AD" clId="Web-{24FD5925-BB7D-6EA2-1F83-F81B5088E1A0}" dt="2023-09-29T02:51:03.875" v="358" actId="20577"/>
        <pc:sldMkLst>
          <pc:docMk/>
          <pc:sldMk cId="1219082103" sldId="270"/>
        </pc:sldMkLst>
        <pc:spChg chg="del">
          <ac:chgData name="Brown, Margaret" userId="S::brownmar24@up.edu::073e09c9-d056-4dc3-9983-f5037567e758" providerId="AD" clId="Web-{24FD5925-BB7D-6EA2-1F83-F81B5088E1A0}" dt="2023-09-29T02:50:46.234" v="349"/>
          <ac:spMkLst>
            <pc:docMk/>
            <pc:sldMk cId="1219082103" sldId="270"/>
            <ac:spMk id="4" creationId="{97CBAC94-2745-BE07-EE81-9F2A32CAB0F7}"/>
          </ac:spMkLst>
        </pc:spChg>
        <pc:spChg chg="mod">
          <ac:chgData name="Brown, Margaret" userId="S::brownmar24@up.edu::073e09c9-d056-4dc3-9983-f5037567e758" providerId="AD" clId="Web-{24FD5925-BB7D-6EA2-1F83-F81B5088E1A0}" dt="2023-09-29T02:51:03.875" v="358" actId="20577"/>
          <ac:spMkLst>
            <pc:docMk/>
            <pc:sldMk cId="1219082103" sldId="270"/>
            <ac:spMk id="9" creationId="{CE3F8A42-A2D7-36F7-6B41-A8E0DE04CC5A}"/>
          </ac:spMkLst>
        </pc:spChg>
      </pc:sldChg>
      <pc:sldChg chg="addSp delSp modSp">
        <pc:chgData name="Brown, Margaret" userId="S::brownmar24@up.edu::073e09c9-d056-4dc3-9983-f5037567e758" providerId="AD" clId="Web-{24FD5925-BB7D-6EA2-1F83-F81B5088E1A0}" dt="2023-09-29T02:47:52.949" v="348"/>
        <pc:sldMkLst>
          <pc:docMk/>
          <pc:sldMk cId="2076126659" sldId="272"/>
        </pc:sldMkLst>
        <pc:spChg chg="del">
          <ac:chgData name="Brown, Margaret" userId="S::brownmar24@up.edu::073e09c9-d056-4dc3-9983-f5037567e758" providerId="AD" clId="Web-{24FD5925-BB7D-6EA2-1F83-F81B5088E1A0}" dt="2023-09-29T02:47:52.949" v="348"/>
          <ac:spMkLst>
            <pc:docMk/>
            <pc:sldMk cId="2076126659" sldId="272"/>
            <ac:spMk id="9" creationId="{D4771268-CB57-404A-9271-370EB28F6090}"/>
          </ac:spMkLst>
        </pc:spChg>
        <pc:spChg chg="add">
          <ac:chgData name="Brown, Margaret" userId="S::brownmar24@up.edu::073e09c9-d056-4dc3-9983-f5037567e758" providerId="AD" clId="Web-{24FD5925-BB7D-6EA2-1F83-F81B5088E1A0}" dt="2023-09-29T02:47:52.949" v="348"/>
          <ac:spMkLst>
            <pc:docMk/>
            <pc:sldMk cId="2076126659" sldId="272"/>
            <ac:spMk id="14" creationId="{D4771268-CB57-404A-9271-370EB28F6090}"/>
          </ac:spMkLst>
        </pc:spChg>
        <pc:picChg chg="add mod">
          <ac:chgData name="Brown, Margaret" userId="S::brownmar24@up.edu::073e09c9-d056-4dc3-9983-f5037567e758" providerId="AD" clId="Web-{24FD5925-BB7D-6EA2-1F83-F81B5088E1A0}" dt="2023-09-29T02:47:52.949" v="348"/>
          <ac:picMkLst>
            <pc:docMk/>
            <pc:sldMk cId="2076126659" sldId="272"/>
            <ac:picMk id="3" creationId="{AA4ADA80-3E33-7A2A-E990-E7C708C8D370}"/>
          </ac:picMkLst>
        </pc:picChg>
        <pc:picChg chg="del">
          <ac:chgData name="Brown, Margaret" userId="S::brownmar24@up.edu::073e09c9-d056-4dc3-9983-f5037567e758" providerId="AD" clId="Web-{24FD5925-BB7D-6EA2-1F83-F81B5088E1A0}" dt="2023-09-29T02:47:46.589" v="346"/>
          <ac:picMkLst>
            <pc:docMk/>
            <pc:sldMk cId="2076126659" sldId="272"/>
            <ac:picMk id="4" creationId="{F4E2CE4B-EB87-1649-A061-2E32DB9FCB85}"/>
          </ac:picMkLst>
        </pc:picChg>
      </pc:sldChg>
    </pc:docChg>
  </pc:docChgLst>
  <pc:docChgLst>
    <pc:chgData name="Brown, Margaret" userId="S::brownmar24@up.edu::073e09c9-d056-4dc3-9983-f5037567e758" providerId="AD" clId="Web-{E76E43E9-3C9E-914B-0976-6F262448C4C6}"/>
    <pc:docChg chg="modSld">
      <pc:chgData name="Brown, Margaret" userId="S::brownmar24@up.edu::073e09c9-d056-4dc3-9983-f5037567e758" providerId="AD" clId="Web-{E76E43E9-3C9E-914B-0976-6F262448C4C6}" dt="2023-09-25T01:23:10.400" v="113" actId="20577"/>
      <pc:docMkLst>
        <pc:docMk/>
      </pc:docMkLst>
      <pc:sldChg chg="addSp delSp modSp mod setBg">
        <pc:chgData name="Brown, Margaret" userId="S::brownmar24@up.edu::073e09c9-d056-4dc3-9983-f5037567e758" providerId="AD" clId="Web-{E76E43E9-3C9E-914B-0976-6F262448C4C6}" dt="2023-09-25T01:10:26.800" v="65"/>
        <pc:sldMkLst>
          <pc:docMk/>
          <pc:sldMk cId="4163877633" sldId="267"/>
        </pc:sldMkLst>
        <pc:spChg chg="mod">
          <ac:chgData name="Brown, Margaret" userId="S::brownmar24@up.edu::073e09c9-d056-4dc3-9983-f5037567e758" providerId="AD" clId="Web-{E76E43E9-3C9E-914B-0976-6F262448C4C6}" dt="2023-09-25T01:10:26.800" v="65"/>
          <ac:spMkLst>
            <pc:docMk/>
            <pc:sldMk cId="4163877633" sldId="267"/>
            <ac:spMk id="2" creationId="{F530F4FF-DC6B-5202-A75E-27376F8BFBCE}"/>
          </ac:spMkLst>
        </pc:spChg>
        <pc:spChg chg="del mod">
          <ac:chgData name="Brown, Margaret" userId="S::brownmar24@up.edu::073e09c9-d056-4dc3-9983-f5037567e758" providerId="AD" clId="Web-{E76E43E9-3C9E-914B-0976-6F262448C4C6}" dt="2023-09-25T01:09:26.017" v="57"/>
          <ac:spMkLst>
            <pc:docMk/>
            <pc:sldMk cId="4163877633" sldId="267"/>
            <ac:spMk id="3" creationId="{068227DE-698E-EBF1-7A7C-55A02711A062}"/>
          </ac:spMkLst>
        </pc:spChg>
        <pc:spChg chg="add">
          <ac:chgData name="Brown, Margaret" userId="S::brownmar24@up.edu::073e09c9-d056-4dc3-9983-f5037567e758" providerId="AD" clId="Web-{E76E43E9-3C9E-914B-0976-6F262448C4C6}" dt="2023-09-25T01:10:26.800" v="65"/>
          <ac:spMkLst>
            <pc:docMk/>
            <pc:sldMk cId="4163877633" sldId="267"/>
            <ac:spMk id="9" creationId="{D4771268-CB57-404A-9271-370EB28F6090}"/>
          </ac:spMkLst>
        </pc:spChg>
        <pc:picChg chg="add mod">
          <ac:chgData name="Brown, Margaret" userId="S::brownmar24@up.edu::073e09c9-d056-4dc3-9983-f5037567e758" providerId="AD" clId="Web-{E76E43E9-3C9E-914B-0976-6F262448C4C6}" dt="2023-09-25T01:10:26.800" v="65"/>
          <ac:picMkLst>
            <pc:docMk/>
            <pc:sldMk cId="4163877633" sldId="267"/>
            <ac:picMk id="4" creationId="{E0559971-42FA-C5A7-BAC0-D62B3ADA801D}"/>
          </ac:picMkLst>
        </pc:picChg>
      </pc:sldChg>
      <pc:sldChg chg="modSp">
        <pc:chgData name="Brown, Margaret" userId="S::brownmar24@up.edu::073e09c9-d056-4dc3-9983-f5037567e758" providerId="AD" clId="Web-{E76E43E9-3C9E-914B-0976-6F262448C4C6}" dt="2023-09-25T01:23:10.400" v="113" actId="20577"/>
        <pc:sldMkLst>
          <pc:docMk/>
          <pc:sldMk cId="1667380935" sldId="269"/>
        </pc:sldMkLst>
        <pc:spChg chg="mod">
          <ac:chgData name="Brown, Margaret" userId="S::brownmar24@up.edu::073e09c9-d056-4dc3-9983-f5037567e758" providerId="AD" clId="Web-{E76E43E9-3C9E-914B-0976-6F262448C4C6}" dt="2023-09-25T01:23:10.400" v="113" actId="20577"/>
          <ac:spMkLst>
            <pc:docMk/>
            <pc:sldMk cId="1667380935" sldId="269"/>
            <ac:spMk id="3" creationId="{7F2ADE19-7447-796D-E1B9-76F03A667008}"/>
          </ac:spMkLst>
        </pc:spChg>
      </pc:sldChg>
      <pc:sldChg chg="modSp">
        <pc:chgData name="Brown, Margaret" userId="S::brownmar24@up.edu::073e09c9-d056-4dc3-9983-f5037567e758" providerId="AD" clId="Web-{E76E43E9-3C9E-914B-0976-6F262448C4C6}" dt="2023-09-25T00:51:54.595" v="7" actId="20577"/>
        <pc:sldMkLst>
          <pc:docMk/>
          <pc:sldMk cId="1219082103" sldId="270"/>
        </pc:sldMkLst>
        <pc:spChg chg="mod">
          <ac:chgData name="Brown, Margaret" userId="S::brownmar24@up.edu::073e09c9-d056-4dc3-9983-f5037567e758" providerId="AD" clId="Web-{E76E43E9-3C9E-914B-0976-6F262448C4C6}" dt="2023-09-25T00:51:54.595" v="7" actId="20577"/>
          <ac:spMkLst>
            <pc:docMk/>
            <pc:sldMk cId="1219082103" sldId="270"/>
            <ac:spMk id="9" creationId="{CE3F8A42-A2D7-36F7-6B41-A8E0DE04CC5A}"/>
          </ac:spMkLst>
        </pc:spChg>
      </pc:sldChg>
      <pc:sldChg chg="addSp delSp modSp mod setBg">
        <pc:chgData name="Brown, Margaret" userId="S::brownmar24@up.edu::073e09c9-d056-4dc3-9983-f5037567e758" providerId="AD" clId="Web-{E76E43E9-3C9E-914B-0976-6F262448C4C6}" dt="2023-09-25T01:16:48.420" v="75"/>
        <pc:sldMkLst>
          <pc:docMk/>
          <pc:sldMk cId="2341199817" sldId="271"/>
        </pc:sldMkLst>
        <pc:spChg chg="mod">
          <ac:chgData name="Brown, Margaret" userId="S::brownmar24@up.edu::073e09c9-d056-4dc3-9983-f5037567e758" providerId="AD" clId="Web-{E76E43E9-3C9E-914B-0976-6F262448C4C6}" dt="2023-09-25T01:16:48.420" v="75"/>
          <ac:spMkLst>
            <pc:docMk/>
            <pc:sldMk cId="2341199817" sldId="271"/>
            <ac:spMk id="2" creationId="{0B883559-3A46-6C47-8207-D5A8D38C4F6A}"/>
          </ac:spMkLst>
        </pc:spChg>
        <pc:spChg chg="del">
          <ac:chgData name="Brown, Margaret" userId="S::brownmar24@up.edu::073e09c9-d056-4dc3-9983-f5037567e758" providerId="AD" clId="Web-{E76E43E9-3C9E-914B-0976-6F262448C4C6}" dt="2023-09-25T01:16:08.450" v="67"/>
          <ac:spMkLst>
            <pc:docMk/>
            <pc:sldMk cId="2341199817" sldId="271"/>
            <ac:spMk id="3" creationId="{2993596C-55BA-B5D0-9751-EDCF8B54F956}"/>
          </ac:spMkLst>
        </pc:spChg>
        <pc:spChg chg="add">
          <ac:chgData name="Brown, Margaret" userId="S::brownmar24@up.edu::073e09c9-d056-4dc3-9983-f5037567e758" providerId="AD" clId="Web-{E76E43E9-3C9E-914B-0976-6F262448C4C6}" dt="2023-09-25T01:16:48.420" v="75"/>
          <ac:spMkLst>
            <pc:docMk/>
            <pc:sldMk cId="2341199817" sldId="271"/>
            <ac:spMk id="9" creationId="{D4771268-CB57-404A-9271-370EB28F6090}"/>
          </ac:spMkLst>
        </pc:spChg>
        <pc:picChg chg="add mod">
          <ac:chgData name="Brown, Margaret" userId="S::brownmar24@up.edu::073e09c9-d056-4dc3-9983-f5037567e758" providerId="AD" clId="Web-{E76E43E9-3C9E-914B-0976-6F262448C4C6}" dt="2023-09-25T01:16:48.420" v="75"/>
          <ac:picMkLst>
            <pc:docMk/>
            <pc:sldMk cId="2341199817" sldId="271"/>
            <ac:picMk id="4" creationId="{2C269BFE-335B-E92B-CC03-D69C25287EB3}"/>
          </ac:picMkLst>
        </pc:picChg>
      </pc:sldChg>
      <pc:sldChg chg="addSp delSp modSp mod setBg">
        <pc:chgData name="Brown, Margaret" userId="S::brownmar24@up.edu::073e09c9-d056-4dc3-9983-f5037567e758" providerId="AD" clId="Web-{E76E43E9-3C9E-914B-0976-6F262448C4C6}" dt="2023-09-25T01:12:58.867" v="66"/>
        <pc:sldMkLst>
          <pc:docMk/>
          <pc:sldMk cId="2076126659" sldId="272"/>
        </pc:sldMkLst>
        <pc:spChg chg="mod">
          <ac:chgData name="Brown, Margaret" userId="S::brownmar24@up.edu::073e09c9-d056-4dc3-9983-f5037567e758" providerId="AD" clId="Web-{E76E43E9-3C9E-914B-0976-6F262448C4C6}" dt="2023-09-25T01:12:58.867" v="66"/>
          <ac:spMkLst>
            <pc:docMk/>
            <pc:sldMk cId="2076126659" sldId="272"/>
            <ac:spMk id="2" creationId="{E93B5AF9-46A1-9864-744F-5C1F7CD41FE5}"/>
          </ac:spMkLst>
        </pc:spChg>
        <pc:spChg chg="del">
          <ac:chgData name="Brown, Margaret" userId="S::brownmar24@up.edu::073e09c9-d056-4dc3-9983-f5037567e758" providerId="AD" clId="Web-{E76E43E9-3C9E-914B-0976-6F262448C4C6}" dt="2023-09-25T01:06:46.215" v="50"/>
          <ac:spMkLst>
            <pc:docMk/>
            <pc:sldMk cId="2076126659" sldId="272"/>
            <ac:spMk id="3" creationId="{57D52490-8D7F-120C-473B-A76C95866BEC}"/>
          </ac:spMkLst>
        </pc:spChg>
        <pc:spChg chg="add">
          <ac:chgData name="Brown, Margaret" userId="S::brownmar24@up.edu::073e09c9-d056-4dc3-9983-f5037567e758" providerId="AD" clId="Web-{E76E43E9-3C9E-914B-0976-6F262448C4C6}" dt="2023-09-25T01:12:58.867" v="66"/>
          <ac:spMkLst>
            <pc:docMk/>
            <pc:sldMk cId="2076126659" sldId="272"/>
            <ac:spMk id="9" creationId="{D4771268-CB57-404A-9271-370EB28F6090}"/>
          </ac:spMkLst>
        </pc:spChg>
        <pc:picChg chg="add mod">
          <ac:chgData name="Brown, Margaret" userId="S::brownmar24@up.edu::073e09c9-d056-4dc3-9983-f5037567e758" providerId="AD" clId="Web-{E76E43E9-3C9E-914B-0976-6F262448C4C6}" dt="2023-09-25T01:12:58.867" v="66"/>
          <ac:picMkLst>
            <pc:docMk/>
            <pc:sldMk cId="2076126659" sldId="272"/>
            <ac:picMk id="4" creationId="{F4E2CE4B-EB87-1649-A061-2E32DB9FCB85}"/>
          </ac:picMkLst>
        </pc:picChg>
      </pc:sldChg>
      <pc:sldChg chg="addSp delSp modSp mod setBg">
        <pc:chgData name="Brown, Margaret" userId="S::brownmar24@up.edu::073e09c9-d056-4dc3-9983-f5037567e758" providerId="AD" clId="Web-{E76E43E9-3C9E-914B-0976-6F262448C4C6}" dt="2023-09-25T01:19:13.409" v="79"/>
        <pc:sldMkLst>
          <pc:docMk/>
          <pc:sldMk cId="3195765516" sldId="273"/>
        </pc:sldMkLst>
        <pc:spChg chg="mod">
          <ac:chgData name="Brown, Margaret" userId="S::brownmar24@up.edu::073e09c9-d056-4dc3-9983-f5037567e758" providerId="AD" clId="Web-{E76E43E9-3C9E-914B-0976-6F262448C4C6}" dt="2023-09-25T01:19:13.409" v="79"/>
          <ac:spMkLst>
            <pc:docMk/>
            <pc:sldMk cId="3195765516" sldId="273"/>
            <ac:spMk id="2" creationId="{0DBDF25B-463D-3C78-B7E1-0C88B705B968}"/>
          </ac:spMkLst>
        </pc:spChg>
        <pc:spChg chg="del">
          <ac:chgData name="Brown, Margaret" userId="S::brownmar24@up.edu::073e09c9-d056-4dc3-9983-f5037567e758" providerId="AD" clId="Web-{E76E43E9-3C9E-914B-0976-6F262448C4C6}" dt="2023-09-25T01:19:04.815" v="76"/>
          <ac:spMkLst>
            <pc:docMk/>
            <pc:sldMk cId="3195765516" sldId="273"/>
            <ac:spMk id="3" creationId="{651302F9-22D4-4124-6EF4-B924034D3661}"/>
          </ac:spMkLst>
        </pc:spChg>
        <pc:spChg chg="add">
          <ac:chgData name="Brown, Margaret" userId="S::brownmar24@up.edu::073e09c9-d056-4dc3-9983-f5037567e758" providerId="AD" clId="Web-{E76E43E9-3C9E-914B-0976-6F262448C4C6}" dt="2023-09-25T01:19:13.409" v="79"/>
          <ac:spMkLst>
            <pc:docMk/>
            <pc:sldMk cId="3195765516" sldId="273"/>
            <ac:spMk id="9" creationId="{D4771268-CB57-404A-9271-370EB28F6090}"/>
          </ac:spMkLst>
        </pc:spChg>
        <pc:picChg chg="add mod">
          <ac:chgData name="Brown, Margaret" userId="S::brownmar24@up.edu::073e09c9-d056-4dc3-9983-f5037567e758" providerId="AD" clId="Web-{E76E43E9-3C9E-914B-0976-6F262448C4C6}" dt="2023-09-25T01:19:13.409" v="79"/>
          <ac:picMkLst>
            <pc:docMk/>
            <pc:sldMk cId="3195765516" sldId="273"/>
            <ac:picMk id="4" creationId="{B086096A-DB3A-5464-E634-9EBBB230D60F}"/>
          </ac:picMkLst>
        </pc:picChg>
      </pc:sldChg>
    </pc:docChg>
  </pc:docChgLst>
  <pc:docChgLst>
    <pc:chgData name="Yrjanson, Anna" userId="1e065c95-1083-4bf5-a923-6a6db6b2288e" providerId="ADAL" clId="{D2592481-3007-D24A-B699-4DB404D5AA44}"/>
    <pc:docChg chg="undo custSel addSld delSld modSld sldOrd">
      <pc:chgData name="Yrjanson, Anna" userId="1e065c95-1083-4bf5-a923-6a6db6b2288e" providerId="ADAL" clId="{D2592481-3007-D24A-B699-4DB404D5AA44}" dt="2023-09-29T02:49:50.514" v="2809" actId="20577"/>
      <pc:docMkLst>
        <pc:docMk/>
      </pc:docMkLst>
      <pc:sldChg chg="modSp mod">
        <pc:chgData name="Yrjanson, Anna" userId="1e065c95-1083-4bf5-a923-6a6db6b2288e" providerId="ADAL" clId="{D2592481-3007-D24A-B699-4DB404D5AA44}" dt="2023-09-24T23:58:52.497" v="1428" actId="27636"/>
        <pc:sldMkLst>
          <pc:docMk/>
          <pc:sldMk cId="2550643871" sldId="256"/>
        </pc:sldMkLst>
        <pc:spChg chg="mod">
          <ac:chgData name="Yrjanson, Anna" userId="1e065c95-1083-4bf5-a923-6a6db6b2288e" providerId="ADAL" clId="{D2592481-3007-D24A-B699-4DB404D5AA44}" dt="2023-09-24T23:11:00.950" v="103" actId="20577"/>
          <ac:spMkLst>
            <pc:docMk/>
            <pc:sldMk cId="2550643871" sldId="256"/>
            <ac:spMk id="2" creationId="{719A38C9-1EC0-144E-3510-8C4D80847A05}"/>
          </ac:spMkLst>
        </pc:spChg>
        <pc:spChg chg="mod">
          <ac:chgData name="Yrjanson, Anna" userId="1e065c95-1083-4bf5-a923-6a6db6b2288e" providerId="ADAL" clId="{D2592481-3007-D24A-B699-4DB404D5AA44}" dt="2023-09-24T23:58:52.497" v="1428" actId="27636"/>
          <ac:spMkLst>
            <pc:docMk/>
            <pc:sldMk cId="2550643871" sldId="256"/>
            <ac:spMk id="3" creationId="{433E3FA5-E962-5145-90A9-BC39D580572F}"/>
          </ac:spMkLst>
        </pc:spChg>
      </pc:sldChg>
      <pc:sldChg chg="modSp new del mod">
        <pc:chgData name="Yrjanson, Anna" userId="1e065c95-1083-4bf5-a923-6a6db6b2288e" providerId="ADAL" clId="{D2592481-3007-D24A-B699-4DB404D5AA44}" dt="2023-09-24T23:48:43.221" v="617" actId="2696"/>
        <pc:sldMkLst>
          <pc:docMk/>
          <pc:sldMk cId="832610164" sldId="257"/>
        </pc:sldMkLst>
        <pc:spChg chg="mod">
          <ac:chgData name="Yrjanson, Anna" userId="1e065c95-1083-4bf5-a923-6a6db6b2288e" providerId="ADAL" clId="{D2592481-3007-D24A-B699-4DB404D5AA44}" dt="2023-09-24T23:16:36.842" v="277" actId="20577"/>
          <ac:spMkLst>
            <pc:docMk/>
            <pc:sldMk cId="832610164" sldId="257"/>
            <ac:spMk id="2" creationId="{50566F4A-AADD-28B2-6BDA-1912CACC8333}"/>
          </ac:spMkLst>
        </pc:spChg>
      </pc:sldChg>
      <pc:sldChg chg="addSp delSp modSp new mod modNotesTx">
        <pc:chgData name="Yrjanson, Anna" userId="1e065c95-1083-4bf5-a923-6a6db6b2288e" providerId="ADAL" clId="{D2592481-3007-D24A-B699-4DB404D5AA44}" dt="2023-09-25T21:45:22.008" v="2498" actId="20577"/>
        <pc:sldMkLst>
          <pc:docMk/>
          <pc:sldMk cId="2182956241" sldId="258"/>
        </pc:sldMkLst>
        <pc:spChg chg="mod">
          <ac:chgData name="Yrjanson, Anna" userId="1e065c95-1083-4bf5-a923-6a6db6b2288e" providerId="ADAL" clId="{D2592481-3007-D24A-B699-4DB404D5AA44}" dt="2023-09-25T21:45:22.008" v="2498" actId="20577"/>
          <ac:spMkLst>
            <pc:docMk/>
            <pc:sldMk cId="2182956241" sldId="258"/>
            <ac:spMk id="2" creationId="{6AB5398F-5775-4307-D4D0-979313063089}"/>
          </ac:spMkLst>
        </pc:spChg>
        <pc:spChg chg="del">
          <ac:chgData name="Yrjanson, Anna" userId="1e065c95-1083-4bf5-a923-6a6db6b2288e" providerId="ADAL" clId="{D2592481-3007-D24A-B699-4DB404D5AA44}" dt="2023-09-24T23:30:27.343" v="604"/>
          <ac:spMkLst>
            <pc:docMk/>
            <pc:sldMk cId="2182956241" sldId="258"/>
            <ac:spMk id="3" creationId="{117BFEAF-558B-7F92-5427-D4A84F0A24F3}"/>
          </ac:spMkLst>
        </pc:spChg>
        <pc:spChg chg="add mod">
          <ac:chgData name="Yrjanson, Anna" userId="1e065c95-1083-4bf5-a923-6a6db6b2288e" providerId="ADAL" clId="{D2592481-3007-D24A-B699-4DB404D5AA44}" dt="2023-09-24T23:51:03.905" v="898" actId="20577"/>
          <ac:spMkLst>
            <pc:docMk/>
            <pc:sldMk cId="2182956241" sldId="258"/>
            <ac:spMk id="6" creationId="{16E36506-5971-7552-344F-8B8E014A33A1}"/>
          </ac:spMkLst>
        </pc:spChg>
        <pc:picChg chg="add mod">
          <ac:chgData name="Yrjanson, Anna" userId="1e065c95-1083-4bf5-a923-6a6db6b2288e" providerId="ADAL" clId="{D2592481-3007-D24A-B699-4DB404D5AA44}" dt="2023-09-24T23:30:36.552" v="607" actId="1076"/>
          <ac:picMkLst>
            <pc:docMk/>
            <pc:sldMk cId="2182956241" sldId="258"/>
            <ac:picMk id="4" creationId="{C0E3D262-EA6A-872B-3527-882BCE9D7F25}"/>
          </ac:picMkLst>
        </pc:picChg>
      </pc:sldChg>
      <pc:sldChg chg="addSp delSp modSp new mod setBg modNotesTx">
        <pc:chgData name="Yrjanson, Anna" userId="1e065c95-1083-4bf5-a923-6a6db6b2288e" providerId="ADAL" clId="{D2592481-3007-D24A-B699-4DB404D5AA44}" dt="2023-09-28T22:53:14.184" v="2567" actId="26606"/>
        <pc:sldMkLst>
          <pc:docMk/>
          <pc:sldMk cId="515319472" sldId="259"/>
        </pc:sldMkLst>
        <pc:spChg chg="mod">
          <ac:chgData name="Yrjanson, Anna" userId="1e065c95-1083-4bf5-a923-6a6db6b2288e" providerId="ADAL" clId="{D2592481-3007-D24A-B699-4DB404D5AA44}" dt="2023-09-28T22:53:14.184" v="2567" actId="26606"/>
          <ac:spMkLst>
            <pc:docMk/>
            <pc:sldMk cId="515319472" sldId="259"/>
            <ac:spMk id="2" creationId="{C488B2F2-30EC-1917-1179-9CD27C83E89B}"/>
          </ac:spMkLst>
        </pc:spChg>
        <pc:spChg chg="del">
          <ac:chgData name="Yrjanson, Anna" userId="1e065c95-1083-4bf5-a923-6a6db6b2288e" providerId="ADAL" clId="{D2592481-3007-D24A-B699-4DB404D5AA44}" dt="2023-09-24T23:23:39.700" v="533"/>
          <ac:spMkLst>
            <pc:docMk/>
            <pc:sldMk cId="515319472" sldId="259"/>
            <ac:spMk id="3" creationId="{A46B5723-F174-4864-028E-D6D22AADAD78}"/>
          </ac:spMkLst>
        </pc:spChg>
        <pc:spChg chg="add del mod">
          <ac:chgData name="Yrjanson, Anna" userId="1e065c95-1083-4bf5-a923-6a6db6b2288e" providerId="ADAL" clId="{D2592481-3007-D24A-B699-4DB404D5AA44}" dt="2023-09-24T23:26:50.829" v="537"/>
          <ac:spMkLst>
            <pc:docMk/>
            <pc:sldMk cId="515319472" sldId="259"/>
            <ac:spMk id="6" creationId="{DF9D392B-2A71-6F09-3879-0271B2C7BB72}"/>
          </ac:spMkLst>
        </pc:spChg>
        <pc:spChg chg="add del mod">
          <ac:chgData name="Yrjanson, Anna" userId="1e065c95-1083-4bf5-a923-6a6db6b2288e" providerId="ADAL" clId="{D2592481-3007-D24A-B699-4DB404D5AA44}" dt="2023-09-24T23:27:40.144" v="542"/>
          <ac:spMkLst>
            <pc:docMk/>
            <pc:sldMk cId="515319472" sldId="259"/>
            <ac:spMk id="7" creationId="{85A38891-9417-3111-74A5-A284D5FF45DE}"/>
          </ac:spMkLst>
        </pc:spChg>
        <pc:spChg chg="add del mod">
          <ac:chgData name="Yrjanson, Anna" userId="1e065c95-1083-4bf5-a923-6a6db6b2288e" providerId="ADAL" clId="{D2592481-3007-D24A-B699-4DB404D5AA44}" dt="2023-09-24T23:30:17.558" v="603"/>
          <ac:spMkLst>
            <pc:docMk/>
            <pc:sldMk cId="515319472" sldId="259"/>
            <ac:spMk id="8" creationId="{EB6CADAA-2046-5F7A-5A89-7452299EE429}"/>
          </ac:spMkLst>
        </pc:spChg>
        <pc:spChg chg="add mod">
          <ac:chgData name="Yrjanson, Anna" userId="1e065c95-1083-4bf5-a923-6a6db6b2288e" providerId="ADAL" clId="{D2592481-3007-D24A-B699-4DB404D5AA44}" dt="2023-09-28T22:53:14.184" v="2567" actId="26606"/>
          <ac:spMkLst>
            <pc:docMk/>
            <pc:sldMk cId="515319472" sldId="259"/>
            <ac:spMk id="9" creationId="{CE3F8A42-A2D7-36F7-6B41-A8E0DE04CC5A}"/>
          </ac:spMkLst>
        </pc:spChg>
        <pc:spChg chg="add">
          <ac:chgData name="Yrjanson, Anna" userId="1e065c95-1083-4bf5-a923-6a6db6b2288e" providerId="ADAL" clId="{D2592481-3007-D24A-B699-4DB404D5AA44}" dt="2023-09-28T22:53:14.184" v="2567" actId="26606"/>
          <ac:spMkLst>
            <pc:docMk/>
            <pc:sldMk cId="515319472" sldId="259"/>
            <ac:spMk id="14" creationId="{2C61293E-6EBE-43EF-A52C-9BEBFD7679D4}"/>
          </ac:spMkLst>
        </pc:spChg>
        <pc:spChg chg="add">
          <ac:chgData name="Yrjanson, Anna" userId="1e065c95-1083-4bf5-a923-6a6db6b2288e" providerId="ADAL" clId="{D2592481-3007-D24A-B699-4DB404D5AA44}" dt="2023-09-28T22:53:14.184" v="2567" actId="26606"/>
          <ac:spMkLst>
            <pc:docMk/>
            <pc:sldMk cId="515319472" sldId="259"/>
            <ac:spMk id="16" creationId="{21540236-BFD5-4A9D-8840-4703E7F76825}"/>
          </ac:spMkLst>
        </pc:spChg>
        <pc:picChg chg="add mod">
          <ac:chgData name="Yrjanson, Anna" userId="1e065c95-1083-4bf5-a923-6a6db6b2288e" providerId="ADAL" clId="{D2592481-3007-D24A-B699-4DB404D5AA44}" dt="2023-09-28T22:53:14.184" v="2567" actId="26606"/>
          <ac:picMkLst>
            <pc:docMk/>
            <pc:sldMk cId="515319472" sldId="259"/>
            <ac:picMk id="5" creationId="{A6D69AFC-C906-26C8-EA3C-CA01026E4CFF}"/>
          </ac:picMkLst>
        </pc:picChg>
      </pc:sldChg>
      <pc:sldChg chg="modSp new mod modNotesTx">
        <pc:chgData name="Yrjanson, Anna" userId="1e065c95-1083-4bf5-a923-6a6db6b2288e" providerId="ADAL" clId="{D2592481-3007-D24A-B699-4DB404D5AA44}" dt="2023-09-28T22:55:52.256" v="2686" actId="20577"/>
        <pc:sldMkLst>
          <pc:docMk/>
          <pc:sldMk cId="1059625433" sldId="260"/>
        </pc:sldMkLst>
        <pc:spChg chg="mod">
          <ac:chgData name="Yrjanson, Anna" userId="1e065c95-1083-4bf5-a923-6a6db6b2288e" providerId="ADAL" clId="{D2592481-3007-D24A-B699-4DB404D5AA44}" dt="2023-09-25T00:53:09.064" v="1742"/>
          <ac:spMkLst>
            <pc:docMk/>
            <pc:sldMk cId="1059625433" sldId="260"/>
            <ac:spMk id="2" creationId="{BD3F51F0-BE24-D859-79E0-5426063D6268}"/>
          </ac:spMkLst>
        </pc:spChg>
        <pc:spChg chg="mod">
          <ac:chgData name="Yrjanson, Anna" userId="1e065c95-1083-4bf5-a923-6a6db6b2288e" providerId="ADAL" clId="{D2592481-3007-D24A-B699-4DB404D5AA44}" dt="2023-09-28T22:55:52.256" v="2686" actId="20577"/>
          <ac:spMkLst>
            <pc:docMk/>
            <pc:sldMk cId="1059625433" sldId="260"/>
            <ac:spMk id="3" creationId="{3CDF0565-3980-4029-3224-5168270B7EED}"/>
          </ac:spMkLst>
        </pc:spChg>
      </pc:sldChg>
      <pc:sldChg chg="modSp new del mod">
        <pc:chgData name="Yrjanson, Anna" userId="1e065c95-1083-4bf5-a923-6a6db6b2288e" providerId="ADAL" clId="{D2592481-3007-D24A-B699-4DB404D5AA44}" dt="2023-09-24T23:18:52.063" v="377" actId="2696"/>
        <pc:sldMkLst>
          <pc:docMk/>
          <pc:sldMk cId="1131147331" sldId="260"/>
        </pc:sldMkLst>
        <pc:spChg chg="mod">
          <ac:chgData name="Yrjanson, Anna" userId="1e065c95-1083-4bf5-a923-6a6db6b2288e" providerId="ADAL" clId="{D2592481-3007-D24A-B699-4DB404D5AA44}" dt="2023-09-24T23:18:41.267" v="376" actId="20577"/>
          <ac:spMkLst>
            <pc:docMk/>
            <pc:sldMk cId="1131147331" sldId="260"/>
            <ac:spMk id="2" creationId="{9450518A-8493-6F8E-E985-523F745F697E}"/>
          </ac:spMkLst>
        </pc:spChg>
      </pc:sldChg>
      <pc:sldChg chg="delSp modSp new mod ord">
        <pc:chgData name="Yrjanson, Anna" userId="1e065c95-1083-4bf5-a923-6a6db6b2288e" providerId="ADAL" clId="{D2592481-3007-D24A-B699-4DB404D5AA44}" dt="2023-09-24T23:20:27.450" v="414" actId="20578"/>
        <pc:sldMkLst>
          <pc:docMk/>
          <pc:sldMk cId="1175101943" sldId="261"/>
        </pc:sldMkLst>
        <pc:spChg chg="mod">
          <ac:chgData name="Yrjanson, Anna" userId="1e065c95-1083-4bf5-a923-6a6db6b2288e" providerId="ADAL" clId="{D2592481-3007-D24A-B699-4DB404D5AA44}" dt="2023-09-24T23:20:24.606" v="413" actId="20577"/>
          <ac:spMkLst>
            <pc:docMk/>
            <pc:sldMk cId="1175101943" sldId="261"/>
            <ac:spMk id="2" creationId="{574277B3-5742-F53D-50DF-047F30518DCB}"/>
          </ac:spMkLst>
        </pc:spChg>
        <pc:spChg chg="del mod">
          <ac:chgData name="Yrjanson, Anna" userId="1e065c95-1083-4bf5-a923-6a6db6b2288e" providerId="ADAL" clId="{D2592481-3007-D24A-B699-4DB404D5AA44}" dt="2023-09-24T23:20:05.759" v="392" actId="21"/>
          <ac:spMkLst>
            <pc:docMk/>
            <pc:sldMk cId="1175101943" sldId="261"/>
            <ac:spMk id="3" creationId="{B6536B70-5E33-FFC5-48A4-2F9936593102}"/>
          </ac:spMkLst>
        </pc:spChg>
      </pc:sldChg>
      <pc:sldChg chg="addSp delSp modSp new mod modNotesTx">
        <pc:chgData name="Yrjanson, Anna" userId="1e065c95-1083-4bf5-a923-6a6db6b2288e" providerId="ADAL" clId="{D2592481-3007-D24A-B699-4DB404D5AA44}" dt="2023-09-25T01:10:38.205" v="1808" actId="20577"/>
        <pc:sldMkLst>
          <pc:docMk/>
          <pc:sldMk cId="593906259" sldId="262"/>
        </pc:sldMkLst>
        <pc:spChg chg="mod">
          <ac:chgData name="Yrjanson, Anna" userId="1e065c95-1083-4bf5-a923-6a6db6b2288e" providerId="ADAL" clId="{D2592481-3007-D24A-B699-4DB404D5AA44}" dt="2023-09-24T23:22:18.788" v="428" actId="20577"/>
          <ac:spMkLst>
            <pc:docMk/>
            <pc:sldMk cId="593906259" sldId="262"/>
            <ac:spMk id="2" creationId="{3783A056-3643-D19B-C980-179CC394B3F2}"/>
          </ac:spMkLst>
        </pc:spChg>
        <pc:spChg chg="del mod">
          <ac:chgData name="Yrjanson, Anna" userId="1e065c95-1083-4bf5-a923-6a6db6b2288e" providerId="ADAL" clId="{D2592481-3007-D24A-B699-4DB404D5AA44}" dt="2023-09-25T01:05:43.949" v="1745"/>
          <ac:spMkLst>
            <pc:docMk/>
            <pc:sldMk cId="593906259" sldId="262"/>
            <ac:spMk id="3" creationId="{C3A6AE3F-3413-AADA-5A1D-C7ED129B65B8}"/>
          </ac:spMkLst>
        </pc:spChg>
        <pc:picChg chg="add mod">
          <ac:chgData name="Yrjanson, Anna" userId="1e065c95-1083-4bf5-a923-6a6db6b2288e" providerId="ADAL" clId="{D2592481-3007-D24A-B699-4DB404D5AA44}" dt="2023-09-25T01:05:50.388" v="1747" actId="14100"/>
          <ac:picMkLst>
            <pc:docMk/>
            <pc:sldMk cId="593906259" sldId="262"/>
            <ac:picMk id="4" creationId="{EF15EE0E-594C-0C1C-AE98-576AC9977036}"/>
          </ac:picMkLst>
        </pc:picChg>
      </pc:sldChg>
      <pc:sldChg chg="addSp modSp new mod setBg modNotesTx">
        <pc:chgData name="Yrjanson, Anna" userId="1e065c95-1083-4bf5-a923-6a6db6b2288e" providerId="ADAL" clId="{D2592481-3007-D24A-B699-4DB404D5AA44}" dt="2023-09-29T00:19:54.655" v="2712"/>
        <pc:sldMkLst>
          <pc:docMk/>
          <pc:sldMk cId="574019295" sldId="263"/>
        </pc:sldMkLst>
        <pc:spChg chg="mod">
          <ac:chgData name="Yrjanson, Anna" userId="1e065c95-1083-4bf5-a923-6a6db6b2288e" providerId="ADAL" clId="{D2592481-3007-D24A-B699-4DB404D5AA44}" dt="2023-09-25T01:21:13.814" v="1973" actId="26606"/>
          <ac:spMkLst>
            <pc:docMk/>
            <pc:sldMk cId="574019295" sldId="263"/>
            <ac:spMk id="2" creationId="{5E89AE2B-564B-1F39-4BA5-1C82DC09CD71}"/>
          </ac:spMkLst>
        </pc:spChg>
        <pc:spChg chg="mod">
          <ac:chgData name="Yrjanson, Anna" userId="1e065c95-1083-4bf5-a923-6a6db6b2288e" providerId="ADAL" clId="{D2592481-3007-D24A-B699-4DB404D5AA44}" dt="2023-09-29T00:19:54.655" v="2712"/>
          <ac:spMkLst>
            <pc:docMk/>
            <pc:sldMk cId="574019295" sldId="263"/>
            <ac:spMk id="3" creationId="{A83CE605-577E-15FC-561E-0DD4999182E9}"/>
          </ac:spMkLst>
        </pc:spChg>
        <pc:spChg chg="add">
          <ac:chgData name="Yrjanson, Anna" userId="1e065c95-1083-4bf5-a923-6a6db6b2288e" providerId="ADAL" clId="{D2592481-3007-D24A-B699-4DB404D5AA44}" dt="2023-09-25T01:21:13.814" v="1973" actId="26606"/>
          <ac:spMkLst>
            <pc:docMk/>
            <pc:sldMk cId="574019295" sldId="263"/>
            <ac:spMk id="1031" creationId="{201CC55D-ED54-4C5C-95E6-10947BD1103B}"/>
          </ac:spMkLst>
        </pc:spChg>
        <pc:spChg chg="add">
          <ac:chgData name="Yrjanson, Anna" userId="1e065c95-1083-4bf5-a923-6a6db6b2288e" providerId="ADAL" clId="{D2592481-3007-D24A-B699-4DB404D5AA44}" dt="2023-09-25T01:21:13.814" v="1973" actId="26606"/>
          <ac:spMkLst>
            <pc:docMk/>
            <pc:sldMk cId="574019295" sldId="263"/>
            <ac:spMk id="1037" creationId="{3873B707-463F-40B0-8227-E8CC6C67EB25}"/>
          </ac:spMkLst>
        </pc:spChg>
        <pc:spChg chg="add">
          <ac:chgData name="Yrjanson, Anna" userId="1e065c95-1083-4bf5-a923-6a6db6b2288e" providerId="ADAL" clId="{D2592481-3007-D24A-B699-4DB404D5AA44}" dt="2023-09-25T01:21:13.814" v="1973" actId="26606"/>
          <ac:spMkLst>
            <pc:docMk/>
            <pc:sldMk cId="574019295" sldId="263"/>
            <ac:spMk id="1039" creationId="{C13237C8-E62C-4F0D-A318-BD6FB6C2D138}"/>
          </ac:spMkLst>
        </pc:spChg>
        <pc:spChg chg="add">
          <ac:chgData name="Yrjanson, Anna" userId="1e065c95-1083-4bf5-a923-6a6db6b2288e" providerId="ADAL" clId="{D2592481-3007-D24A-B699-4DB404D5AA44}" dt="2023-09-25T01:21:13.814" v="1973" actId="26606"/>
          <ac:spMkLst>
            <pc:docMk/>
            <pc:sldMk cId="574019295" sldId="263"/>
            <ac:spMk id="1041" creationId="{19C9EAEA-39D0-4B0E-A0EB-51E7B26740B1}"/>
          </ac:spMkLst>
        </pc:spChg>
        <pc:grpChg chg="add">
          <ac:chgData name="Yrjanson, Anna" userId="1e065c95-1083-4bf5-a923-6a6db6b2288e" providerId="ADAL" clId="{D2592481-3007-D24A-B699-4DB404D5AA44}" dt="2023-09-25T01:21:13.814" v="1973" actId="26606"/>
          <ac:grpSpMkLst>
            <pc:docMk/>
            <pc:sldMk cId="574019295" sldId="263"/>
            <ac:grpSpMk id="1033" creationId="{1DE889C7-FAD6-4397-98E2-05D503484459}"/>
          </ac:grpSpMkLst>
        </pc:grpChg>
        <pc:picChg chg="add mod">
          <ac:chgData name="Yrjanson, Anna" userId="1e065c95-1083-4bf5-a923-6a6db6b2288e" providerId="ADAL" clId="{D2592481-3007-D24A-B699-4DB404D5AA44}" dt="2023-09-25T01:21:13.814" v="1973" actId="26606"/>
          <ac:picMkLst>
            <pc:docMk/>
            <pc:sldMk cId="574019295" sldId="263"/>
            <ac:picMk id="1026" creationId="{B93CC2B0-1561-6FEF-EC2A-E73DF4011F8D}"/>
          </ac:picMkLst>
        </pc:picChg>
      </pc:sldChg>
      <pc:sldChg chg="modSp new mod ord modNotesTx">
        <pc:chgData name="Yrjanson, Anna" userId="1e065c95-1083-4bf5-a923-6a6db6b2288e" providerId="ADAL" clId="{D2592481-3007-D24A-B699-4DB404D5AA44}" dt="2023-09-29T00:41:56.669" v="2736" actId="20577"/>
        <pc:sldMkLst>
          <pc:docMk/>
          <pc:sldMk cId="2467519819" sldId="264"/>
        </pc:sldMkLst>
        <pc:spChg chg="mod">
          <ac:chgData name="Yrjanson, Anna" userId="1e065c95-1083-4bf5-a923-6a6db6b2288e" providerId="ADAL" clId="{D2592481-3007-D24A-B699-4DB404D5AA44}" dt="2023-09-24T23:22:32.716" v="452" actId="20577"/>
          <ac:spMkLst>
            <pc:docMk/>
            <pc:sldMk cId="2467519819" sldId="264"/>
            <ac:spMk id="2" creationId="{E03C09DE-84E6-91AC-188E-BA978525A07E}"/>
          </ac:spMkLst>
        </pc:spChg>
        <pc:spChg chg="mod">
          <ac:chgData name="Yrjanson, Anna" userId="1e065c95-1083-4bf5-a923-6a6db6b2288e" providerId="ADAL" clId="{D2592481-3007-D24A-B699-4DB404D5AA44}" dt="2023-09-29T00:41:56.669" v="2736" actId="20577"/>
          <ac:spMkLst>
            <pc:docMk/>
            <pc:sldMk cId="2467519819" sldId="264"/>
            <ac:spMk id="3" creationId="{BCF03E3F-2E49-B188-6D1A-99F7D470AABF}"/>
          </ac:spMkLst>
        </pc:spChg>
      </pc:sldChg>
      <pc:sldChg chg="addSp delSp modSp new mod setBg modNotesTx">
        <pc:chgData name="Yrjanson, Anna" userId="1e065c95-1083-4bf5-a923-6a6db6b2288e" providerId="ADAL" clId="{D2592481-3007-D24A-B699-4DB404D5AA44}" dt="2023-09-29T00:21:11.460" v="2730" actId="26606"/>
        <pc:sldMkLst>
          <pc:docMk/>
          <pc:sldMk cId="2324644953" sldId="265"/>
        </pc:sldMkLst>
        <pc:spChg chg="mod">
          <ac:chgData name="Yrjanson, Anna" userId="1e065c95-1083-4bf5-a923-6a6db6b2288e" providerId="ADAL" clId="{D2592481-3007-D24A-B699-4DB404D5AA44}" dt="2023-09-29T00:21:11.460" v="2730" actId="26606"/>
          <ac:spMkLst>
            <pc:docMk/>
            <pc:sldMk cId="2324644953" sldId="265"/>
            <ac:spMk id="2" creationId="{95D068A5-91A2-319C-F561-51940CD34788}"/>
          </ac:spMkLst>
        </pc:spChg>
        <pc:spChg chg="mod">
          <ac:chgData name="Yrjanson, Anna" userId="1e065c95-1083-4bf5-a923-6a6db6b2288e" providerId="ADAL" clId="{D2592481-3007-D24A-B699-4DB404D5AA44}" dt="2023-09-24T23:54:29.274" v="1250" actId="20577"/>
          <ac:spMkLst>
            <pc:docMk/>
            <pc:sldMk cId="2324644953" sldId="265"/>
            <ac:spMk id="3" creationId="{06753D93-C733-C197-4DD7-2D764F780511}"/>
          </ac:spMkLst>
        </pc:spChg>
        <pc:spChg chg="del">
          <ac:chgData name="Yrjanson, Anna" userId="1e065c95-1083-4bf5-a923-6a6db6b2288e" providerId="ADAL" clId="{D2592481-3007-D24A-B699-4DB404D5AA44}" dt="2023-09-29T00:20:02.747" v="2713" actId="26606"/>
          <ac:spMkLst>
            <pc:docMk/>
            <pc:sldMk cId="2324644953" sldId="265"/>
            <ac:spMk id="60" creationId="{35DB3719-6FDC-4E5D-891D-FF40B7300F64}"/>
          </ac:spMkLst>
        </pc:spChg>
        <pc:spChg chg="del">
          <ac:chgData name="Yrjanson, Anna" userId="1e065c95-1083-4bf5-a923-6a6db6b2288e" providerId="ADAL" clId="{D2592481-3007-D24A-B699-4DB404D5AA44}" dt="2023-09-29T00:20:02.747" v="2713" actId="26606"/>
          <ac:spMkLst>
            <pc:docMk/>
            <pc:sldMk cId="2324644953" sldId="265"/>
            <ac:spMk id="62" creationId="{E0CBAC23-2E3F-4A90-BA59-F8299F6A5439}"/>
          </ac:spMkLst>
        </pc:spChg>
        <pc:spChg chg="add">
          <ac:chgData name="Yrjanson, Anna" userId="1e065c95-1083-4bf5-a923-6a6db6b2288e" providerId="ADAL" clId="{D2592481-3007-D24A-B699-4DB404D5AA44}" dt="2023-09-29T00:20:02.747" v="2713" actId="26606"/>
          <ac:spMkLst>
            <pc:docMk/>
            <pc:sldMk cId="2324644953" sldId="265"/>
            <ac:spMk id="67" creationId="{345A976A-8DE3-4B67-B94B-2044FDD12899}"/>
          </ac:spMkLst>
        </pc:spChg>
        <pc:spChg chg="add">
          <ac:chgData name="Yrjanson, Anna" userId="1e065c95-1083-4bf5-a923-6a6db6b2288e" providerId="ADAL" clId="{D2592481-3007-D24A-B699-4DB404D5AA44}" dt="2023-09-29T00:20:02.747" v="2713" actId="26606"/>
          <ac:spMkLst>
            <pc:docMk/>
            <pc:sldMk cId="2324644953" sldId="265"/>
            <ac:spMk id="69" creationId="{6EAAA1B9-2DDB-49C9-A037-A523D2F13C15}"/>
          </ac:spMkLst>
        </pc:spChg>
        <pc:spChg chg="add del">
          <ac:chgData name="Yrjanson, Anna" userId="1e065c95-1083-4bf5-a923-6a6db6b2288e" providerId="ADAL" clId="{D2592481-3007-D24A-B699-4DB404D5AA44}" dt="2023-09-29T00:21:11.460" v="2730" actId="26606"/>
          <ac:spMkLst>
            <pc:docMk/>
            <pc:sldMk cId="2324644953" sldId="265"/>
            <ac:spMk id="90" creationId="{35DB3719-6FDC-4E5D-891D-FF40B7300F64}"/>
          </ac:spMkLst>
        </pc:spChg>
        <pc:spChg chg="add del">
          <ac:chgData name="Yrjanson, Anna" userId="1e065c95-1083-4bf5-a923-6a6db6b2288e" providerId="ADAL" clId="{D2592481-3007-D24A-B699-4DB404D5AA44}" dt="2023-09-29T00:21:11.460" v="2730" actId="26606"/>
          <ac:spMkLst>
            <pc:docMk/>
            <pc:sldMk cId="2324644953" sldId="265"/>
            <ac:spMk id="91" creationId="{E0CBAC23-2E3F-4A90-BA59-F8299F6A5439}"/>
          </ac:spMkLst>
        </pc:spChg>
        <pc:spChg chg="add del">
          <ac:chgData name="Yrjanson, Anna" userId="1e065c95-1083-4bf5-a923-6a6db6b2288e" providerId="ADAL" clId="{D2592481-3007-D24A-B699-4DB404D5AA44}" dt="2023-09-29T00:21:09.570" v="2727" actId="26606"/>
          <ac:spMkLst>
            <pc:docMk/>
            <pc:sldMk cId="2324644953" sldId="265"/>
            <ac:spMk id="96" creationId="{955A2079-FA98-4876-80F0-72364A7D2EA4}"/>
          </ac:spMkLst>
        </pc:spChg>
        <pc:spChg chg="add del">
          <ac:chgData name="Yrjanson, Anna" userId="1e065c95-1083-4bf5-a923-6a6db6b2288e" providerId="ADAL" clId="{D2592481-3007-D24A-B699-4DB404D5AA44}" dt="2023-09-29T00:21:11.390" v="2729" actId="26606"/>
          <ac:spMkLst>
            <pc:docMk/>
            <pc:sldMk cId="2324644953" sldId="265"/>
            <ac:spMk id="101" creationId="{738F59A4-4431-460D-8E49-6E65C189A566}"/>
          </ac:spMkLst>
        </pc:spChg>
        <pc:spChg chg="add">
          <ac:chgData name="Yrjanson, Anna" userId="1e065c95-1083-4bf5-a923-6a6db6b2288e" providerId="ADAL" clId="{D2592481-3007-D24A-B699-4DB404D5AA44}" dt="2023-09-29T00:21:11.460" v="2730" actId="26606"/>
          <ac:spMkLst>
            <pc:docMk/>
            <pc:sldMk cId="2324644953" sldId="265"/>
            <ac:spMk id="105" creationId="{345A976A-8DE3-4B67-B94B-2044FDD12899}"/>
          </ac:spMkLst>
        </pc:spChg>
        <pc:spChg chg="add">
          <ac:chgData name="Yrjanson, Anna" userId="1e065c95-1083-4bf5-a923-6a6db6b2288e" providerId="ADAL" clId="{D2592481-3007-D24A-B699-4DB404D5AA44}" dt="2023-09-29T00:21:11.460" v="2730" actId="26606"/>
          <ac:spMkLst>
            <pc:docMk/>
            <pc:sldMk cId="2324644953" sldId="265"/>
            <ac:spMk id="111" creationId="{6EAAA1B9-2DDB-49C9-A037-A523D2F13C15}"/>
          </ac:spMkLst>
        </pc:spChg>
        <pc:grpChg chg="add">
          <ac:chgData name="Yrjanson, Anna" userId="1e065c95-1083-4bf5-a923-6a6db6b2288e" providerId="ADAL" clId="{D2592481-3007-D24A-B699-4DB404D5AA44}" dt="2023-09-29T00:20:02.747" v="2713" actId="26606"/>
          <ac:grpSpMkLst>
            <pc:docMk/>
            <pc:sldMk cId="2324644953" sldId="265"/>
            <ac:grpSpMk id="71" creationId="{B441F8D5-EBCE-4FB9-91A9-3425971C1F99}"/>
          </ac:grpSpMkLst>
        </pc:grpChg>
        <pc:grpChg chg="add">
          <ac:chgData name="Yrjanson, Anna" userId="1e065c95-1083-4bf5-a923-6a6db6b2288e" providerId="ADAL" clId="{D2592481-3007-D24A-B699-4DB404D5AA44}" dt="2023-09-29T00:20:02.747" v="2713" actId="26606"/>
          <ac:grpSpMkLst>
            <pc:docMk/>
            <pc:sldMk cId="2324644953" sldId="265"/>
            <ac:grpSpMk id="77" creationId="{08701F99-7E4C-4B92-A4B5-307CDFB7A4DE}"/>
          </ac:grpSpMkLst>
        </pc:grpChg>
        <pc:grpChg chg="add del">
          <ac:chgData name="Yrjanson, Anna" userId="1e065c95-1083-4bf5-a923-6a6db6b2288e" providerId="ADAL" clId="{D2592481-3007-D24A-B699-4DB404D5AA44}" dt="2023-09-29T00:21:11.390" v="2729" actId="26606"/>
          <ac:grpSpMkLst>
            <pc:docMk/>
            <pc:sldMk cId="2324644953" sldId="265"/>
            <ac:grpSpMk id="98" creationId="{8A919B9C-5C01-47E4-B2F2-45F589208ABF}"/>
          </ac:grpSpMkLst>
        </pc:grpChg>
        <pc:grpChg chg="add">
          <ac:chgData name="Yrjanson, Anna" userId="1e065c95-1083-4bf5-a923-6a6db6b2288e" providerId="ADAL" clId="{D2592481-3007-D24A-B699-4DB404D5AA44}" dt="2023-09-29T00:21:11.460" v="2730" actId="26606"/>
          <ac:grpSpMkLst>
            <pc:docMk/>
            <pc:sldMk cId="2324644953" sldId="265"/>
            <ac:grpSpMk id="106" creationId="{08701F99-7E4C-4B92-A4B5-307CDFB7A4DE}"/>
          </ac:grpSpMkLst>
        </pc:grpChg>
        <pc:grpChg chg="add">
          <ac:chgData name="Yrjanson, Anna" userId="1e065c95-1083-4bf5-a923-6a6db6b2288e" providerId="ADAL" clId="{D2592481-3007-D24A-B699-4DB404D5AA44}" dt="2023-09-29T00:21:11.460" v="2730" actId="26606"/>
          <ac:grpSpMkLst>
            <pc:docMk/>
            <pc:sldMk cId="2324644953" sldId="265"/>
            <ac:grpSpMk id="112" creationId="{B441F8D5-EBCE-4FB9-91A9-3425971C1F99}"/>
          </ac:grpSpMkLst>
        </pc:grpChg>
        <pc:graphicFrameChg chg="mod modGraphic">
          <ac:chgData name="Yrjanson, Anna" userId="1e065c95-1083-4bf5-a923-6a6db6b2288e" providerId="ADAL" clId="{D2592481-3007-D24A-B699-4DB404D5AA44}" dt="2023-09-29T00:21:11.460" v="2730" actId="26606"/>
          <ac:graphicFrameMkLst>
            <pc:docMk/>
            <pc:sldMk cId="2324644953" sldId="265"/>
            <ac:graphicFrameMk id="27" creationId="{FD09A60E-552F-05A5-6232-A8BE5A363549}"/>
          </ac:graphicFrameMkLst>
        </pc:graphicFrameChg>
      </pc:sldChg>
      <pc:sldChg chg="modSp new mod modNotesTx">
        <pc:chgData name="Yrjanson, Anna" userId="1e065c95-1083-4bf5-a923-6a6db6b2288e" providerId="ADAL" clId="{D2592481-3007-D24A-B699-4DB404D5AA44}" dt="2023-09-29T00:18:17.886" v="2693" actId="255"/>
        <pc:sldMkLst>
          <pc:docMk/>
          <pc:sldMk cId="1990156416" sldId="266"/>
        </pc:sldMkLst>
        <pc:spChg chg="mod">
          <ac:chgData name="Yrjanson, Anna" userId="1e065c95-1083-4bf5-a923-6a6db6b2288e" providerId="ADAL" clId="{D2592481-3007-D24A-B699-4DB404D5AA44}" dt="2023-09-24T23:22:50.159" v="491" actId="20577"/>
          <ac:spMkLst>
            <pc:docMk/>
            <pc:sldMk cId="1990156416" sldId="266"/>
            <ac:spMk id="2" creationId="{DAA63858-1F59-DE6B-B0B5-50D255FED3A5}"/>
          </ac:spMkLst>
        </pc:spChg>
        <pc:spChg chg="mod">
          <ac:chgData name="Yrjanson, Anna" userId="1e065c95-1083-4bf5-a923-6a6db6b2288e" providerId="ADAL" clId="{D2592481-3007-D24A-B699-4DB404D5AA44}" dt="2023-09-29T00:18:17.886" v="2693" actId="255"/>
          <ac:spMkLst>
            <pc:docMk/>
            <pc:sldMk cId="1990156416" sldId="266"/>
            <ac:spMk id="3" creationId="{9A38CF09-820A-0D40-30C0-661F078DEA77}"/>
          </ac:spMkLst>
        </pc:spChg>
      </pc:sldChg>
      <pc:sldChg chg="modSp new mod modNotesTx">
        <pc:chgData name="Yrjanson, Anna" userId="1e065c95-1083-4bf5-a923-6a6db6b2288e" providerId="ADAL" clId="{D2592481-3007-D24A-B699-4DB404D5AA44}" dt="2023-09-25T01:12:21.575" v="1842" actId="20577"/>
        <pc:sldMkLst>
          <pc:docMk/>
          <pc:sldMk cId="4163877633" sldId="267"/>
        </pc:sldMkLst>
        <pc:spChg chg="mod">
          <ac:chgData name="Yrjanson, Anna" userId="1e065c95-1083-4bf5-a923-6a6db6b2288e" providerId="ADAL" clId="{D2592481-3007-D24A-B699-4DB404D5AA44}" dt="2023-09-25T00:08:47.093" v="1430" actId="20577"/>
          <ac:spMkLst>
            <pc:docMk/>
            <pc:sldMk cId="4163877633" sldId="267"/>
            <ac:spMk id="2" creationId="{F530F4FF-DC6B-5202-A75E-27376F8BFBCE}"/>
          </ac:spMkLst>
        </pc:spChg>
        <pc:spChg chg="mod">
          <ac:chgData name="Yrjanson, Anna" userId="1e065c95-1083-4bf5-a923-6a6db6b2288e" providerId="ADAL" clId="{D2592481-3007-D24A-B699-4DB404D5AA44}" dt="2023-09-25T00:40:50.996" v="1739" actId="20577"/>
          <ac:spMkLst>
            <pc:docMk/>
            <pc:sldMk cId="4163877633" sldId="267"/>
            <ac:spMk id="3" creationId="{068227DE-698E-EBF1-7A7C-55A02711A062}"/>
          </ac:spMkLst>
        </pc:spChg>
      </pc:sldChg>
      <pc:sldChg chg="addSp modSp new mod setBg modNotesTx">
        <pc:chgData name="Yrjanson, Anna" userId="1e065c95-1083-4bf5-a923-6a6db6b2288e" providerId="ADAL" clId="{D2592481-3007-D24A-B699-4DB404D5AA44}" dt="2023-09-25T01:12:36.456" v="1863" actId="20577"/>
        <pc:sldMkLst>
          <pc:docMk/>
          <pc:sldMk cId="1944219153" sldId="268"/>
        </pc:sldMkLst>
        <pc:spChg chg="mod">
          <ac:chgData name="Yrjanson, Anna" userId="1e065c95-1083-4bf5-a923-6a6db6b2288e" providerId="ADAL" clId="{D2592481-3007-D24A-B699-4DB404D5AA44}" dt="2023-09-25T01:08:39.734" v="1802" actId="26606"/>
          <ac:spMkLst>
            <pc:docMk/>
            <pc:sldMk cId="1944219153" sldId="268"/>
            <ac:spMk id="2" creationId="{9CA9200A-C19C-4E89-CA26-C3B1BDCF997A}"/>
          </ac:spMkLst>
        </pc:spChg>
        <pc:spChg chg="mod ord">
          <ac:chgData name="Yrjanson, Anna" userId="1e065c95-1083-4bf5-a923-6a6db6b2288e" providerId="ADAL" clId="{D2592481-3007-D24A-B699-4DB404D5AA44}" dt="2023-09-25T01:08:39.734" v="1802" actId="26606"/>
          <ac:spMkLst>
            <pc:docMk/>
            <pc:sldMk cId="1944219153" sldId="268"/>
            <ac:spMk id="3" creationId="{801F7828-AD7D-88E9-4EB5-C143D7771779}"/>
          </ac:spMkLst>
        </pc:spChg>
        <pc:spChg chg="add">
          <ac:chgData name="Yrjanson, Anna" userId="1e065c95-1083-4bf5-a923-6a6db6b2288e" providerId="ADAL" clId="{D2592481-3007-D24A-B699-4DB404D5AA44}" dt="2023-09-25T01:08:39.734" v="1802" actId="26606"/>
          <ac:spMkLst>
            <pc:docMk/>
            <pc:sldMk cId="1944219153" sldId="268"/>
            <ac:spMk id="9" creationId="{2C61293E-6EBE-43EF-A52C-9BEBFD7679D4}"/>
          </ac:spMkLst>
        </pc:spChg>
        <pc:spChg chg="add">
          <ac:chgData name="Yrjanson, Anna" userId="1e065c95-1083-4bf5-a923-6a6db6b2288e" providerId="ADAL" clId="{D2592481-3007-D24A-B699-4DB404D5AA44}" dt="2023-09-25T01:08:39.734" v="1802" actId="26606"/>
          <ac:spMkLst>
            <pc:docMk/>
            <pc:sldMk cId="1944219153" sldId="268"/>
            <ac:spMk id="11" creationId="{21540236-BFD5-4A9D-8840-4703E7F76825}"/>
          </ac:spMkLst>
        </pc:spChg>
        <pc:picChg chg="add mod">
          <ac:chgData name="Yrjanson, Anna" userId="1e065c95-1083-4bf5-a923-6a6db6b2288e" providerId="ADAL" clId="{D2592481-3007-D24A-B699-4DB404D5AA44}" dt="2023-09-25T01:08:34.889" v="1801" actId="1076"/>
          <ac:picMkLst>
            <pc:docMk/>
            <pc:sldMk cId="1944219153" sldId="268"/>
            <ac:picMk id="4" creationId="{0BDEAF4F-73F6-668D-CCF7-821F5551088D}"/>
          </ac:picMkLst>
        </pc:picChg>
      </pc:sldChg>
      <pc:sldChg chg="modSp new mod modNotesTx">
        <pc:chgData name="Yrjanson, Anna" userId="1e065c95-1083-4bf5-a923-6a6db6b2288e" providerId="ADAL" clId="{D2592481-3007-D24A-B699-4DB404D5AA44}" dt="2023-09-29T02:49:50.514" v="2809" actId="20577"/>
        <pc:sldMkLst>
          <pc:docMk/>
          <pc:sldMk cId="1667380935" sldId="269"/>
        </pc:sldMkLst>
        <pc:spChg chg="mod">
          <ac:chgData name="Yrjanson, Anna" userId="1e065c95-1083-4bf5-a923-6a6db6b2288e" providerId="ADAL" clId="{D2592481-3007-D24A-B699-4DB404D5AA44}" dt="2023-09-24T23:23:15.999" v="532" actId="20577"/>
          <ac:spMkLst>
            <pc:docMk/>
            <pc:sldMk cId="1667380935" sldId="269"/>
            <ac:spMk id="2" creationId="{6377C54C-40E1-558D-FB06-789AA8ADA572}"/>
          </ac:spMkLst>
        </pc:spChg>
        <pc:spChg chg="mod">
          <ac:chgData name="Yrjanson, Anna" userId="1e065c95-1083-4bf5-a923-6a6db6b2288e" providerId="ADAL" clId="{D2592481-3007-D24A-B699-4DB404D5AA44}" dt="2023-09-29T02:49:50.514" v="2809" actId="20577"/>
          <ac:spMkLst>
            <pc:docMk/>
            <pc:sldMk cId="1667380935" sldId="269"/>
            <ac:spMk id="3" creationId="{7F2ADE19-7447-796D-E1B9-76F03A667008}"/>
          </ac:spMkLst>
        </pc:spChg>
      </pc:sldChg>
      <pc:sldChg chg="addSp delSp modSp add mod ord modNotesTx">
        <pc:chgData name="Yrjanson, Anna" userId="1e065c95-1083-4bf5-a923-6a6db6b2288e" providerId="ADAL" clId="{D2592481-3007-D24A-B699-4DB404D5AA44}" dt="2023-09-25T21:45:18.684" v="2497" actId="20577"/>
        <pc:sldMkLst>
          <pc:docMk/>
          <pc:sldMk cId="1219082103" sldId="270"/>
        </pc:sldMkLst>
        <pc:spChg chg="mod">
          <ac:chgData name="Yrjanson, Anna" userId="1e065c95-1083-4bf5-a923-6a6db6b2288e" providerId="ADAL" clId="{D2592481-3007-D24A-B699-4DB404D5AA44}" dt="2023-09-25T21:45:18.684" v="2497" actId="20577"/>
          <ac:spMkLst>
            <pc:docMk/>
            <pc:sldMk cId="1219082103" sldId="270"/>
            <ac:spMk id="2" creationId="{C488B2F2-30EC-1917-1179-9CD27C83E89B}"/>
          </ac:spMkLst>
        </pc:spChg>
        <pc:spChg chg="add mod">
          <ac:chgData name="Yrjanson, Anna" userId="1e065c95-1083-4bf5-a923-6a6db6b2288e" providerId="ADAL" clId="{D2592481-3007-D24A-B699-4DB404D5AA44}" dt="2023-09-25T20:13:52.884" v="2465" actId="478"/>
          <ac:spMkLst>
            <pc:docMk/>
            <pc:sldMk cId="1219082103" sldId="270"/>
            <ac:spMk id="4" creationId="{97CBAC94-2745-BE07-EE81-9F2A32CAB0F7}"/>
          </ac:spMkLst>
        </pc:spChg>
        <pc:spChg chg="mod">
          <ac:chgData name="Yrjanson, Anna" userId="1e065c95-1083-4bf5-a923-6a6db6b2288e" providerId="ADAL" clId="{D2592481-3007-D24A-B699-4DB404D5AA44}" dt="2023-09-25T01:20:00.326" v="1971" actId="20577"/>
          <ac:spMkLst>
            <pc:docMk/>
            <pc:sldMk cId="1219082103" sldId="270"/>
            <ac:spMk id="9" creationId="{CE3F8A42-A2D7-36F7-6B41-A8E0DE04CC5A}"/>
          </ac:spMkLst>
        </pc:spChg>
        <pc:picChg chg="del">
          <ac:chgData name="Yrjanson, Anna" userId="1e065c95-1083-4bf5-a923-6a6db6b2288e" providerId="ADAL" clId="{D2592481-3007-D24A-B699-4DB404D5AA44}" dt="2023-09-25T20:13:52.884" v="2465" actId="478"/>
          <ac:picMkLst>
            <pc:docMk/>
            <pc:sldMk cId="1219082103" sldId="270"/>
            <ac:picMk id="5" creationId="{A6D69AFC-C906-26C8-EA3C-CA01026E4CFF}"/>
          </ac:picMkLst>
        </pc:picChg>
      </pc:sldChg>
      <pc:sldChg chg="modSp new mod ord modNotesTx">
        <pc:chgData name="Yrjanson, Anna" userId="1e065c95-1083-4bf5-a923-6a6db6b2288e" providerId="ADAL" clId="{D2592481-3007-D24A-B699-4DB404D5AA44}" dt="2023-09-25T01:12:30.450" v="1853" actId="20577"/>
        <pc:sldMkLst>
          <pc:docMk/>
          <pc:sldMk cId="2341199817" sldId="271"/>
        </pc:sldMkLst>
        <pc:spChg chg="mod">
          <ac:chgData name="Yrjanson, Anna" userId="1e065c95-1083-4bf5-a923-6a6db6b2288e" providerId="ADAL" clId="{D2592481-3007-D24A-B699-4DB404D5AA44}" dt="2023-09-25T00:09:12.009" v="1468" actId="20577"/>
          <ac:spMkLst>
            <pc:docMk/>
            <pc:sldMk cId="2341199817" sldId="271"/>
            <ac:spMk id="2" creationId="{0B883559-3A46-6C47-8207-D5A8D38C4F6A}"/>
          </ac:spMkLst>
        </pc:spChg>
      </pc:sldChg>
      <pc:sldChg chg="modSp new mod ord modNotesTx">
        <pc:chgData name="Yrjanson, Anna" userId="1e065c95-1083-4bf5-a923-6a6db6b2288e" providerId="ADAL" clId="{D2592481-3007-D24A-B699-4DB404D5AA44}" dt="2023-09-25T01:12:27.284" v="1848" actId="20577"/>
        <pc:sldMkLst>
          <pc:docMk/>
          <pc:sldMk cId="2076126659" sldId="272"/>
        </pc:sldMkLst>
        <pc:spChg chg="mod">
          <ac:chgData name="Yrjanson, Anna" userId="1e065c95-1083-4bf5-a923-6a6db6b2288e" providerId="ADAL" clId="{D2592481-3007-D24A-B699-4DB404D5AA44}" dt="2023-09-25T00:09:06.344" v="1451" actId="20577"/>
          <ac:spMkLst>
            <pc:docMk/>
            <pc:sldMk cId="2076126659" sldId="272"/>
            <ac:spMk id="2" creationId="{E93B5AF9-46A1-9864-744F-5C1F7CD41FE5}"/>
          </ac:spMkLst>
        </pc:spChg>
      </pc:sldChg>
      <pc:sldChg chg="modSp new mod modNotesTx">
        <pc:chgData name="Yrjanson, Anna" userId="1e065c95-1083-4bf5-a923-6a6db6b2288e" providerId="ADAL" clId="{D2592481-3007-D24A-B699-4DB404D5AA44}" dt="2023-09-25T01:12:33.452" v="1857" actId="20577"/>
        <pc:sldMkLst>
          <pc:docMk/>
          <pc:sldMk cId="3195765516" sldId="273"/>
        </pc:sldMkLst>
        <pc:spChg chg="mod">
          <ac:chgData name="Yrjanson, Anna" userId="1e065c95-1083-4bf5-a923-6a6db6b2288e" providerId="ADAL" clId="{D2592481-3007-D24A-B699-4DB404D5AA44}" dt="2023-09-25T00:09:18.914" v="1486" actId="20577"/>
          <ac:spMkLst>
            <pc:docMk/>
            <pc:sldMk cId="3195765516" sldId="273"/>
            <ac:spMk id="2" creationId="{0DBDF25B-463D-3C78-B7E1-0C88B705B96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48A772-F419-4FF2-A4D6-3ABBE38AEFE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69872EA-6517-4BF1-89F9-F731169279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Ease</a:t>
          </a:r>
          <a:r>
            <a:rPr lang="en-US" baseline="0"/>
            <a:t> of Use</a:t>
          </a:r>
          <a:endParaRPr lang="en-US"/>
        </a:p>
      </dgm:t>
    </dgm:pt>
    <dgm:pt modelId="{1AC4902B-73EE-4067-A388-776CEDCF5387}" type="parTrans" cxnId="{A0F7109D-3C4A-42A9-BB3A-F3346650586B}">
      <dgm:prSet/>
      <dgm:spPr/>
      <dgm:t>
        <a:bodyPr/>
        <a:lstStyle/>
        <a:p>
          <a:endParaRPr lang="en-US"/>
        </a:p>
      </dgm:t>
    </dgm:pt>
    <dgm:pt modelId="{443A1E87-DE66-4FA5-BF1C-07C955CBC2B2}" type="sibTrans" cxnId="{A0F7109D-3C4A-42A9-BB3A-F334665058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2216BF-B8A6-4776-A834-E2F0229544C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Low power mode</a:t>
          </a:r>
        </a:p>
      </dgm:t>
    </dgm:pt>
    <dgm:pt modelId="{B06F4316-7EB6-4430-9CF8-F53A8071C200}" type="parTrans" cxnId="{79E76A91-9BD7-46EB-8035-29F2B5883023}">
      <dgm:prSet/>
      <dgm:spPr/>
      <dgm:t>
        <a:bodyPr/>
        <a:lstStyle/>
        <a:p>
          <a:endParaRPr lang="en-US"/>
        </a:p>
      </dgm:t>
    </dgm:pt>
    <dgm:pt modelId="{8BF86A6A-8ECF-45E4-8756-FC51D069C72E}" type="sibTrans" cxnId="{79E76A91-9BD7-46EB-8035-29F2B58830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B96F56-EBB0-4D20-BE56-3F84E02CE7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</a:t>
          </a:r>
          <a:r>
            <a:rPr lang="en-US" baseline="0"/>
            <a:t> processing</a:t>
          </a:r>
          <a:endParaRPr lang="en-US"/>
        </a:p>
      </dgm:t>
    </dgm:pt>
    <dgm:pt modelId="{F1F5F297-A18B-448D-8DF9-A58B7D6B3ED0}" type="parTrans" cxnId="{3F784EB3-4C0A-4D25-9DAA-7112CF03303C}">
      <dgm:prSet/>
      <dgm:spPr/>
      <dgm:t>
        <a:bodyPr/>
        <a:lstStyle/>
        <a:p>
          <a:endParaRPr lang="en-US"/>
        </a:p>
      </dgm:t>
    </dgm:pt>
    <dgm:pt modelId="{7002945A-6808-4007-ABE9-E3320F3CE661}" type="sibTrans" cxnId="{3F784EB3-4C0A-4D25-9DAA-7112CF03303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1DB068C-560B-4E8A-9E24-0FFA2D93BD4C}">
      <dgm:prSet/>
      <dgm:spPr/>
      <dgm:t>
        <a:bodyPr/>
        <a:lstStyle/>
        <a:p>
          <a:endParaRPr lang="en-US"/>
        </a:p>
      </dgm:t>
    </dgm:pt>
    <dgm:pt modelId="{2572BAD2-8AFE-4BDB-8DC1-6A628CE50182}" type="parTrans" cxnId="{67E48598-36C8-47A6-97E7-3E4CF336F96C}">
      <dgm:prSet/>
      <dgm:spPr/>
      <dgm:t>
        <a:bodyPr/>
        <a:lstStyle/>
        <a:p>
          <a:endParaRPr lang="en-US"/>
        </a:p>
      </dgm:t>
    </dgm:pt>
    <dgm:pt modelId="{D4A07864-EB22-4BA4-ADFF-B38902A2F6A8}" type="sibTrans" cxnId="{67E48598-36C8-47A6-97E7-3E4CF336F96C}">
      <dgm:prSet/>
      <dgm:spPr/>
      <dgm:t>
        <a:bodyPr/>
        <a:lstStyle/>
        <a:p>
          <a:endParaRPr lang="en-US"/>
        </a:p>
      </dgm:t>
    </dgm:pt>
    <dgm:pt modelId="{FC6DF57A-790C-9547-AF22-C8075662AE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Cost Efficiency</a:t>
          </a:r>
        </a:p>
      </dgm:t>
    </dgm:pt>
    <dgm:pt modelId="{ACE3A486-795D-AD49-A362-CCFB2FE50667}" type="parTrans" cxnId="{980E7BB0-3A5B-4CCE-825C-06B9447BA7BA}">
      <dgm:prSet/>
      <dgm:spPr/>
      <dgm:t>
        <a:bodyPr/>
        <a:lstStyle/>
        <a:p>
          <a:endParaRPr lang="en-US"/>
        </a:p>
      </dgm:t>
    </dgm:pt>
    <dgm:pt modelId="{17F93995-871A-F94B-BBE8-3EEDCDA27397}" type="sibTrans" cxnId="{980E7BB0-3A5B-4CCE-825C-06B9447BA7BA}">
      <dgm:prSet/>
      <dgm:spPr/>
      <dgm:t>
        <a:bodyPr/>
        <a:lstStyle/>
        <a:p>
          <a:endParaRPr lang="en-US"/>
        </a:p>
      </dgm:t>
    </dgm:pt>
    <dgm:pt modelId="{6B5B5FCC-FE26-4077-9320-86CBDAEB6B55}" type="pres">
      <dgm:prSet presAssocID="{6F48A772-F419-4FF2-A4D6-3ABBE38AEFE2}" presName="root" presStyleCnt="0">
        <dgm:presLayoutVars>
          <dgm:dir/>
          <dgm:resizeHandles val="exact"/>
        </dgm:presLayoutVars>
      </dgm:prSet>
      <dgm:spPr/>
    </dgm:pt>
    <dgm:pt modelId="{D23208F6-8DDE-4A7E-841F-45814F8BB56C}" type="pres">
      <dgm:prSet presAssocID="{069872EA-6517-4BF1-89F9-F731169279BB}" presName="compNode" presStyleCnt="0"/>
      <dgm:spPr/>
    </dgm:pt>
    <dgm:pt modelId="{0CBD96E9-E3AD-4271-AE2E-CCBD9DB29AF3}" type="pres">
      <dgm:prSet presAssocID="{069872EA-6517-4BF1-89F9-F731169279BB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5E07696-6B63-4AC7-8168-7507EA21315B}" type="pres">
      <dgm:prSet presAssocID="{069872EA-6517-4BF1-89F9-F731169279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0611A3EC-6F06-47D8-8232-A5C5BC99345A}" type="pres">
      <dgm:prSet presAssocID="{069872EA-6517-4BF1-89F9-F731169279BB}" presName="spaceRect" presStyleCnt="0"/>
      <dgm:spPr/>
    </dgm:pt>
    <dgm:pt modelId="{B8123FCF-C94F-4BDE-A8DB-BC3B2C934F0B}" type="pres">
      <dgm:prSet presAssocID="{069872EA-6517-4BF1-89F9-F731169279BB}" presName="textRect" presStyleLbl="revTx" presStyleIdx="0" presStyleCnt="4">
        <dgm:presLayoutVars>
          <dgm:chMax val="1"/>
          <dgm:chPref val="1"/>
        </dgm:presLayoutVars>
      </dgm:prSet>
      <dgm:spPr/>
    </dgm:pt>
    <dgm:pt modelId="{E3236B8E-73CA-4065-96CC-F6C564F49968}" type="pres">
      <dgm:prSet presAssocID="{443A1E87-DE66-4FA5-BF1C-07C955CBC2B2}" presName="sibTrans" presStyleCnt="0"/>
      <dgm:spPr/>
    </dgm:pt>
    <dgm:pt modelId="{A85110DA-0DD2-467B-94D0-2D06CDEC9AF8}" type="pres">
      <dgm:prSet presAssocID="{EE2216BF-B8A6-4776-A834-E2F0229544CF}" presName="compNode" presStyleCnt="0"/>
      <dgm:spPr/>
    </dgm:pt>
    <dgm:pt modelId="{14C24387-B403-46AC-BDC4-F07F61D11FCF}" type="pres">
      <dgm:prSet presAssocID="{EE2216BF-B8A6-4776-A834-E2F0229544CF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29A0ABB-81DC-44DD-AFAD-AFA76FF5AAE4}" type="pres">
      <dgm:prSet presAssocID="{EE2216BF-B8A6-4776-A834-E2F0229544C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3FAC3E8D-C98C-4784-8538-061E2AB5B90A}" type="pres">
      <dgm:prSet presAssocID="{EE2216BF-B8A6-4776-A834-E2F0229544CF}" presName="spaceRect" presStyleCnt="0"/>
      <dgm:spPr/>
    </dgm:pt>
    <dgm:pt modelId="{FF590AD4-F4A4-492D-ACC5-F288865183C1}" type="pres">
      <dgm:prSet presAssocID="{EE2216BF-B8A6-4776-A834-E2F0229544CF}" presName="textRect" presStyleLbl="revTx" presStyleIdx="1" presStyleCnt="4">
        <dgm:presLayoutVars>
          <dgm:chMax val="1"/>
          <dgm:chPref val="1"/>
        </dgm:presLayoutVars>
      </dgm:prSet>
      <dgm:spPr/>
    </dgm:pt>
    <dgm:pt modelId="{BAFDF389-AE3A-467F-AB0D-1FFDED52C902}" type="pres">
      <dgm:prSet presAssocID="{8BF86A6A-8ECF-45E4-8756-FC51D069C72E}" presName="sibTrans" presStyleCnt="0"/>
      <dgm:spPr/>
    </dgm:pt>
    <dgm:pt modelId="{5D4CB140-4CC1-42E2-91FC-69596F7AB33B}" type="pres">
      <dgm:prSet presAssocID="{C9B96F56-EBB0-4D20-BE56-3F84E02CE70E}" presName="compNode" presStyleCnt="0"/>
      <dgm:spPr/>
    </dgm:pt>
    <dgm:pt modelId="{8A4E15EC-3B6B-4CB6-9BA7-ED6E0D750DC0}" type="pres">
      <dgm:prSet presAssocID="{C9B96F56-EBB0-4D20-BE56-3F84E02CE70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B257A51-DEA2-45F8-9BE2-7493449B1FBA}" type="pres">
      <dgm:prSet presAssocID="{C9B96F56-EBB0-4D20-BE56-3F84E02CE7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C6D95BE-EA7D-44A1-B0EF-B0E745E1A67B}" type="pres">
      <dgm:prSet presAssocID="{C9B96F56-EBB0-4D20-BE56-3F84E02CE70E}" presName="spaceRect" presStyleCnt="0"/>
      <dgm:spPr/>
    </dgm:pt>
    <dgm:pt modelId="{BB5BBA08-25C6-46DA-A672-DA4C1981EA64}" type="pres">
      <dgm:prSet presAssocID="{C9B96F56-EBB0-4D20-BE56-3F84E02CE70E}" presName="textRect" presStyleLbl="revTx" presStyleIdx="2" presStyleCnt="4">
        <dgm:presLayoutVars>
          <dgm:chMax val="1"/>
          <dgm:chPref val="1"/>
        </dgm:presLayoutVars>
      </dgm:prSet>
      <dgm:spPr/>
    </dgm:pt>
    <dgm:pt modelId="{2A4FEB73-7A2C-48CA-879F-0D39DBCFE744}" type="pres">
      <dgm:prSet presAssocID="{7002945A-6808-4007-ABE9-E3320F3CE661}" presName="sibTrans" presStyleCnt="0"/>
      <dgm:spPr/>
    </dgm:pt>
    <dgm:pt modelId="{D991525F-FB76-417F-B126-CCD18972CD95}" type="pres">
      <dgm:prSet presAssocID="{FC6DF57A-790C-9547-AF22-C8075662AEC3}" presName="compNode" presStyleCnt="0"/>
      <dgm:spPr/>
    </dgm:pt>
    <dgm:pt modelId="{4AAA1DD4-F229-4336-9971-0A235995AA4C}" type="pres">
      <dgm:prSet presAssocID="{FC6DF57A-790C-9547-AF22-C8075662AEC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EE22B0-8DF1-4294-9B9B-8280A2BDAD31}" type="pres">
      <dgm:prSet presAssocID="{FC6DF57A-790C-9547-AF22-C8075662AE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CF9BC003-C93A-41A3-9301-DFE8EEE1A65E}" type="pres">
      <dgm:prSet presAssocID="{FC6DF57A-790C-9547-AF22-C8075662AEC3}" presName="spaceRect" presStyleCnt="0"/>
      <dgm:spPr/>
    </dgm:pt>
    <dgm:pt modelId="{61426BED-992F-45F5-A120-D3F14D7A50E6}" type="pres">
      <dgm:prSet presAssocID="{FC6DF57A-790C-9547-AF22-C8075662AEC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9DD6415-74FE-4249-8BB7-65F0853EB83F}" type="presOf" srcId="{EE2216BF-B8A6-4776-A834-E2F0229544CF}" destId="{FF590AD4-F4A4-492D-ACC5-F288865183C1}" srcOrd="0" destOrd="0" presId="urn:microsoft.com/office/officeart/2018/5/layout/IconLeafLabelList"/>
    <dgm:cxn modelId="{79E76A91-9BD7-46EB-8035-29F2B5883023}" srcId="{6F48A772-F419-4FF2-A4D6-3ABBE38AEFE2}" destId="{EE2216BF-B8A6-4776-A834-E2F0229544CF}" srcOrd="1" destOrd="0" parTransId="{B06F4316-7EB6-4430-9CF8-F53A8071C200}" sibTransId="{8BF86A6A-8ECF-45E4-8756-FC51D069C72E}"/>
    <dgm:cxn modelId="{67E48598-36C8-47A6-97E7-3E4CF336F96C}" srcId="{C9B96F56-EBB0-4D20-BE56-3F84E02CE70E}" destId="{C1DB068C-560B-4E8A-9E24-0FFA2D93BD4C}" srcOrd="0" destOrd="0" parTransId="{2572BAD2-8AFE-4BDB-8DC1-6A628CE50182}" sibTransId="{D4A07864-EB22-4BA4-ADFF-B38902A2F6A8}"/>
    <dgm:cxn modelId="{2F67BC9C-3BEB-49CD-8AA9-208AED4F7B2D}" type="presOf" srcId="{FC6DF57A-790C-9547-AF22-C8075662AEC3}" destId="{61426BED-992F-45F5-A120-D3F14D7A50E6}" srcOrd="0" destOrd="0" presId="urn:microsoft.com/office/officeart/2018/5/layout/IconLeafLabelList"/>
    <dgm:cxn modelId="{A0F7109D-3C4A-42A9-BB3A-F3346650586B}" srcId="{6F48A772-F419-4FF2-A4D6-3ABBE38AEFE2}" destId="{069872EA-6517-4BF1-89F9-F731169279BB}" srcOrd="0" destOrd="0" parTransId="{1AC4902B-73EE-4067-A388-776CEDCF5387}" sibTransId="{443A1E87-DE66-4FA5-BF1C-07C955CBC2B2}"/>
    <dgm:cxn modelId="{980E7BB0-3A5B-4CCE-825C-06B9447BA7BA}" srcId="{6F48A772-F419-4FF2-A4D6-3ABBE38AEFE2}" destId="{FC6DF57A-790C-9547-AF22-C8075662AEC3}" srcOrd="3" destOrd="0" parTransId="{ACE3A486-795D-AD49-A362-CCFB2FE50667}" sibTransId="{17F93995-871A-F94B-BBE8-3EEDCDA27397}"/>
    <dgm:cxn modelId="{3F784EB3-4C0A-4D25-9DAA-7112CF03303C}" srcId="{6F48A772-F419-4FF2-A4D6-3ABBE38AEFE2}" destId="{C9B96F56-EBB0-4D20-BE56-3F84E02CE70E}" srcOrd="2" destOrd="0" parTransId="{F1F5F297-A18B-448D-8DF9-A58B7D6B3ED0}" sibTransId="{7002945A-6808-4007-ABE9-E3320F3CE661}"/>
    <dgm:cxn modelId="{564C4FD1-346F-45EF-8B7A-1C59311F81AB}" type="presOf" srcId="{6F48A772-F419-4FF2-A4D6-3ABBE38AEFE2}" destId="{6B5B5FCC-FE26-4077-9320-86CBDAEB6B55}" srcOrd="0" destOrd="0" presId="urn:microsoft.com/office/officeart/2018/5/layout/IconLeafLabelList"/>
    <dgm:cxn modelId="{218284DC-7C2B-4762-AC7D-2C2AF19806D6}" type="presOf" srcId="{069872EA-6517-4BF1-89F9-F731169279BB}" destId="{B8123FCF-C94F-4BDE-A8DB-BC3B2C934F0B}" srcOrd="0" destOrd="0" presId="urn:microsoft.com/office/officeart/2018/5/layout/IconLeafLabelList"/>
    <dgm:cxn modelId="{028697F1-8BED-4A36-97A1-8D3EAEFF634C}" type="presOf" srcId="{C9B96F56-EBB0-4D20-BE56-3F84E02CE70E}" destId="{BB5BBA08-25C6-46DA-A672-DA4C1981EA64}" srcOrd="0" destOrd="0" presId="urn:microsoft.com/office/officeart/2018/5/layout/IconLeafLabelList"/>
    <dgm:cxn modelId="{11106DF3-F52B-41BC-9E2A-63BAB37C3AA7}" type="presParOf" srcId="{6B5B5FCC-FE26-4077-9320-86CBDAEB6B55}" destId="{D23208F6-8DDE-4A7E-841F-45814F8BB56C}" srcOrd="0" destOrd="0" presId="urn:microsoft.com/office/officeart/2018/5/layout/IconLeafLabelList"/>
    <dgm:cxn modelId="{E18FFCB3-A12B-44BE-9DD1-E8F07DCB30F9}" type="presParOf" srcId="{D23208F6-8DDE-4A7E-841F-45814F8BB56C}" destId="{0CBD96E9-E3AD-4271-AE2E-CCBD9DB29AF3}" srcOrd="0" destOrd="0" presId="urn:microsoft.com/office/officeart/2018/5/layout/IconLeafLabelList"/>
    <dgm:cxn modelId="{0611A468-CCDD-41EB-A39E-57746C8FB02E}" type="presParOf" srcId="{D23208F6-8DDE-4A7E-841F-45814F8BB56C}" destId="{D5E07696-6B63-4AC7-8168-7507EA21315B}" srcOrd="1" destOrd="0" presId="urn:microsoft.com/office/officeart/2018/5/layout/IconLeafLabelList"/>
    <dgm:cxn modelId="{C8D7633A-4A77-49B9-8CFF-D1D837A241C3}" type="presParOf" srcId="{D23208F6-8DDE-4A7E-841F-45814F8BB56C}" destId="{0611A3EC-6F06-47D8-8232-A5C5BC99345A}" srcOrd="2" destOrd="0" presId="urn:microsoft.com/office/officeart/2018/5/layout/IconLeafLabelList"/>
    <dgm:cxn modelId="{0DC316A1-BC9D-464F-8BAA-F3FF4777AEB5}" type="presParOf" srcId="{D23208F6-8DDE-4A7E-841F-45814F8BB56C}" destId="{B8123FCF-C94F-4BDE-A8DB-BC3B2C934F0B}" srcOrd="3" destOrd="0" presId="urn:microsoft.com/office/officeart/2018/5/layout/IconLeafLabelList"/>
    <dgm:cxn modelId="{9B0E2B5B-60FA-40AB-A500-43E9101FCDF1}" type="presParOf" srcId="{6B5B5FCC-FE26-4077-9320-86CBDAEB6B55}" destId="{E3236B8E-73CA-4065-96CC-F6C564F49968}" srcOrd="1" destOrd="0" presId="urn:microsoft.com/office/officeart/2018/5/layout/IconLeafLabelList"/>
    <dgm:cxn modelId="{DAE94CEC-8D22-4444-9090-04A6BB8898AA}" type="presParOf" srcId="{6B5B5FCC-FE26-4077-9320-86CBDAEB6B55}" destId="{A85110DA-0DD2-467B-94D0-2D06CDEC9AF8}" srcOrd="2" destOrd="0" presId="urn:microsoft.com/office/officeart/2018/5/layout/IconLeafLabelList"/>
    <dgm:cxn modelId="{424C74AD-667E-49AE-8B47-77672D65FD31}" type="presParOf" srcId="{A85110DA-0DD2-467B-94D0-2D06CDEC9AF8}" destId="{14C24387-B403-46AC-BDC4-F07F61D11FCF}" srcOrd="0" destOrd="0" presId="urn:microsoft.com/office/officeart/2018/5/layout/IconLeafLabelList"/>
    <dgm:cxn modelId="{304D05E8-12C0-4723-B982-CB240780CF1C}" type="presParOf" srcId="{A85110DA-0DD2-467B-94D0-2D06CDEC9AF8}" destId="{B29A0ABB-81DC-44DD-AFAD-AFA76FF5AAE4}" srcOrd="1" destOrd="0" presId="urn:microsoft.com/office/officeart/2018/5/layout/IconLeafLabelList"/>
    <dgm:cxn modelId="{A77C2E6B-12B5-48C9-B234-1B16C96F6EDB}" type="presParOf" srcId="{A85110DA-0DD2-467B-94D0-2D06CDEC9AF8}" destId="{3FAC3E8D-C98C-4784-8538-061E2AB5B90A}" srcOrd="2" destOrd="0" presId="urn:microsoft.com/office/officeart/2018/5/layout/IconLeafLabelList"/>
    <dgm:cxn modelId="{8D9BC658-C4E5-4288-AC71-F4F2BEE46BE8}" type="presParOf" srcId="{A85110DA-0DD2-467B-94D0-2D06CDEC9AF8}" destId="{FF590AD4-F4A4-492D-ACC5-F288865183C1}" srcOrd="3" destOrd="0" presId="urn:microsoft.com/office/officeart/2018/5/layout/IconLeafLabelList"/>
    <dgm:cxn modelId="{509C50C2-D582-483C-A7E7-E159A385E4CF}" type="presParOf" srcId="{6B5B5FCC-FE26-4077-9320-86CBDAEB6B55}" destId="{BAFDF389-AE3A-467F-AB0D-1FFDED52C902}" srcOrd="3" destOrd="0" presId="urn:microsoft.com/office/officeart/2018/5/layout/IconLeafLabelList"/>
    <dgm:cxn modelId="{3FC5B6D9-16C5-4A1B-98D1-527995CDF058}" type="presParOf" srcId="{6B5B5FCC-FE26-4077-9320-86CBDAEB6B55}" destId="{5D4CB140-4CC1-42E2-91FC-69596F7AB33B}" srcOrd="4" destOrd="0" presId="urn:microsoft.com/office/officeart/2018/5/layout/IconLeafLabelList"/>
    <dgm:cxn modelId="{BCCACE41-279C-4F16-9405-FE15CFF824C1}" type="presParOf" srcId="{5D4CB140-4CC1-42E2-91FC-69596F7AB33B}" destId="{8A4E15EC-3B6B-4CB6-9BA7-ED6E0D750DC0}" srcOrd="0" destOrd="0" presId="urn:microsoft.com/office/officeart/2018/5/layout/IconLeafLabelList"/>
    <dgm:cxn modelId="{6C9C64CB-D4E4-435F-BF9C-7986B3D40EE2}" type="presParOf" srcId="{5D4CB140-4CC1-42E2-91FC-69596F7AB33B}" destId="{5B257A51-DEA2-45F8-9BE2-7493449B1FBA}" srcOrd="1" destOrd="0" presId="urn:microsoft.com/office/officeart/2018/5/layout/IconLeafLabelList"/>
    <dgm:cxn modelId="{5D748647-9FCD-4B0A-A582-C86B9865D4B9}" type="presParOf" srcId="{5D4CB140-4CC1-42E2-91FC-69596F7AB33B}" destId="{BC6D95BE-EA7D-44A1-B0EF-B0E745E1A67B}" srcOrd="2" destOrd="0" presId="urn:microsoft.com/office/officeart/2018/5/layout/IconLeafLabelList"/>
    <dgm:cxn modelId="{C615EC57-59F6-4AA3-8B6B-B74164D004FF}" type="presParOf" srcId="{5D4CB140-4CC1-42E2-91FC-69596F7AB33B}" destId="{BB5BBA08-25C6-46DA-A672-DA4C1981EA64}" srcOrd="3" destOrd="0" presId="urn:microsoft.com/office/officeart/2018/5/layout/IconLeafLabelList"/>
    <dgm:cxn modelId="{736C8840-6297-48D0-A16B-1933E6082485}" type="presParOf" srcId="{6B5B5FCC-FE26-4077-9320-86CBDAEB6B55}" destId="{2A4FEB73-7A2C-48CA-879F-0D39DBCFE744}" srcOrd="5" destOrd="0" presId="urn:microsoft.com/office/officeart/2018/5/layout/IconLeafLabelList"/>
    <dgm:cxn modelId="{B7AB8C82-DC68-4CD2-9BF7-B4F93D4ED64B}" type="presParOf" srcId="{6B5B5FCC-FE26-4077-9320-86CBDAEB6B55}" destId="{D991525F-FB76-417F-B126-CCD18972CD95}" srcOrd="6" destOrd="0" presId="urn:microsoft.com/office/officeart/2018/5/layout/IconLeafLabelList"/>
    <dgm:cxn modelId="{ABF31280-C400-4078-BAF0-6D2DB4ABA239}" type="presParOf" srcId="{D991525F-FB76-417F-B126-CCD18972CD95}" destId="{4AAA1DD4-F229-4336-9971-0A235995AA4C}" srcOrd="0" destOrd="0" presId="urn:microsoft.com/office/officeart/2018/5/layout/IconLeafLabelList"/>
    <dgm:cxn modelId="{07469B20-7EEB-448B-8C0C-80C2ABA77D99}" type="presParOf" srcId="{D991525F-FB76-417F-B126-CCD18972CD95}" destId="{35EE22B0-8DF1-4294-9B9B-8280A2BDAD31}" srcOrd="1" destOrd="0" presId="urn:microsoft.com/office/officeart/2018/5/layout/IconLeafLabelList"/>
    <dgm:cxn modelId="{02A0C832-FCCF-4AD3-B4B8-7945C1BB4033}" type="presParOf" srcId="{D991525F-FB76-417F-B126-CCD18972CD95}" destId="{CF9BC003-C93A-41A3-9301-DFE8EEE1A65E}" srcOrd="2" destOrd="0" presId="urn:microsoft.com/office/officeart/2018/5/layout/IconLeafLabelList"/>
    <dgm:cxn modelId="{64A3685D-48F1-45E3-94A9-A2170FBB3FAB}" type="presParOf" srcId="{D991525F-FB76-417F-B126-CCD18972CD95}" destId="{61426BED-992F-45F5-A120-D3F14D7A50E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D96E9-E3AD-4271-AE2E-CCBD9DB29AF3}">
      <dsp:nvSpPr>
        <dsp:cNvPr id="0" name=""/>
        <dsp:cNvSpPr/>
      </dsp:nvSpPr>
      <dsp:spPr>
        <a:xfrm>
          <a:off x="800671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07696-6B63-4AC7-8168-7507EA21315B}">
      <dsp:nvSpPr>
        <dsp:cNvPr id="0" name=""/>
        <dsp:cNvSpPr/>
      </dsp:nvSpPr>
      <dsp:spPr>
        <a:xfrm>
          <a:off x="106846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23FCF-C94F-4BDE-A8DB-BC3B2C934F0B}">
      <dsp:nvSpPr>
        <dsp:cNvPr id="0" name=""/>
        <dsp:cNvSpPr/>
      </dsp:nvSpPr>
      <dsp:spPr>
        <a:xfrm>
          <a:off x="398975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Ease</a:t>
          </a:r>
          <a:r>
            <a:rPr lang="en-US" sz="2300" kern="1200" baseline="0"/>
            <a:t> of Use</a:t>
          </a:r>
          <a:endParaRPr lang="en-US" sz="2300" kern="1200"/>
        </a:p>
      </dsp:txBody>
      <dsp:txXfrm>
        <a:off x="398975" y="2247072"/>
        <a:ext cx="2059980" cy="720000"/>
      </dsp:txXfrm>
    </dsp:sp>
    <dsp:sp modelId="{14C24387-B403-46AC-BDC4-F07F61D11FCF}">
      <dsp:nvSpPr>
        <dsp:cNvPr id="0" name=""/>
        <dsp:cNvSpPr/>
      </dsp:nvSpPr>
      <dsp:spPr>
        <a:xfrm>
          <a:off x="3221147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A0ABB-81DC-44DD-AFAD-AFA76FF5AAE4}">
      <dsp:nvSpPr>
        <dsp:cNvPr id="0" name=""/>
        <dsp:cNvSpPr/>
      </dsp:nvSpPr>
      <dsp:spPr>
        <a:xfrm>
          <a:off x="3488945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90AD4-F4A4-492D-ACC5-F288865183C1}">
      <dsp:nvSpPr>
        <dsp:cNvPr id="0" name=""/>
        <dsp:cNvSpPr/>
      </dsp:nvSpPr>
      <dsp:spPr>
        <a:xfrm>
          <a:off x="2819451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Low power mode</a:t>
          </a:r>
        </a:p>
      </dsp:txBody>
      <dsp:txXfrm>
        <a:off x="2819451" y="2247072"/>
        <a:ext cx="2059980" cy="720000"/>
      </dsp:txXfrm>
    </dsp:sp>
    <dsp:sp modelId="{8A4E15EC-3B6B-4CB6-9BA7-ED6E0D750DC0}">
      <dsp:nvSpPr>
        <dsp:cNvPr id="0" name=""/>
        <dsp:cNvSpPr/>
      </dsp:nvSpPr>
      <dsp:spPr>
        <a:xfrm>
          <a:off x="5641624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57A51-DEA2-45F8-9BE2-7493449B1FBA}">
      <dsp:nvSpPr>
        <dsp:cNvPr id="0" name=""/>
        <dsp:cNvSpPr/>
      </dsp:nvSpPr>
      <dsp:spPr>
        <a:xfrm>
          <a:off x="5909421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BBA08-25C6-46DA-A672-DA4C1981EA64}">
      <dsp:nvSpPr>
        <dsp:cNvPr id="0" name=""/>
        <dsp:cNvSpPr/>
      </dsp:nvSpPr>
      <dsp:spPr>
        <a:xfrm>
          <a:off x="5239928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Data</a:t>
          </a:r>
          <a:r>
            <a:rPr lang="en-US" sz="2300" kern="1200" baseline="0"/>
            <a:t> processing</a:t>
          </a:r>
          <a:endParaRPr lang="en-US" sz="2300" kern="1200"/>
        </a:p>
      </dsp:txBody>
      <dsp:txXfrm>
        <a:off x="5239928" y="2247072"/>
        <a:ext cx="2059980" cy="720000"/>
      </dsp:txXfrm>
    </dsp:sp>
    <dsp:sp modelId="{4AAA1DD4-F229-4336-9971-0A235995AA4C}">
      <dsp:nvSpPr>
        <dsp:cNvPr id="0" name=""/>
        <dsp:cNvSpPr/>
      </dsp:nvSpPr>
      <dsp:spPr>
        <a:xfrm>
          <a:off x="8062100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E22B0-8DF1-4294-9B9B-8280A2BDAD31}">
      <dsp:nvSpPr>
        <dsp:cNvPr id="0" name=""/>
        <dsp:cNvSpPr/>
      </dsp:nvSpPr>
      <dsp:spPr>
        <a:xfrm>
          <a:off x="832989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426BED-992F-45F5-A120-D3F14D7A50E6}">
      <dsp:nvSpPr>
        <dsp:cNvPr id="0" name=""/>
        <dsp:cNvSpPr/>
      </dsp:nvSpPr>
      <dsp:spPr>
        <a:xfrm>
          <a:off x="7660404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Cost Efficiency</a:t>
          </a:r>
        </a:p>
      </dsp:txBody>
      <dsp:txXfrm>
        <a:off x="7660404" y="2247072"/>
        <a:ext cx="20599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A9E49-9E83-264F-84DF-3E01C94211A0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DB6A1-EE7D-4340-B14A-703B2978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88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8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92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7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9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5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5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4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9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Kaylee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07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Margo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DB6A1-EE7D-4340-B14A-703B2978F0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85EB-D468-9B33-3AC7-E696178FA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CD669-E413-BCE7-D7CF-DF1908A33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0914D-62A7-AE51-ABDE-8F8673AA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7ECC-C7B6-424B-5998-A20FD66C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24B9-5B30-2A30-F499-2D989A97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4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5BF9-1F92-7031-88E4-41A65D6C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81365-FE7A-6569-0E09-8F3B52694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2DD13-EF9A-05BD-68BB-E0A65988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E315-B57B-E12B-8E3F-14E4192BB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D1F39-FDA2-CE62-A213-86131573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5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DFC0F-0D86-BE04-91C8-38486D5E6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6676C-8E0A-8DDC-80CF-136296504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7884-A33C-0FE5-FF3C-70E94376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5D277-1034-43F1-1EBA-12AE603A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C224F-7809-76B2-B1FC-9B1674D6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FFAD-2918-C8F3-C4D4-E2538337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45DE-5A22-A2C4-762D-6D9CCBEF1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0EE06-273C-F248-22FF-F9D9AC3B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00638-DC92-AF02-BA75-AD3018E3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F20FC-A523-35AB-E65A-F761B071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7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9C44-2432-AE18-EEF4-BCFD09E8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86358-1D79-2642-64D7-B309A5CE1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9C4A-74FB-A2C3-AC8B-41D05A74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BF78-9D35-D6F9-2172-C331D707E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85545-51E1-2411-25A8-A4663E3B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598E-C55C-7F54-83B3-4C490739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E5343-85B3-8285-AF32-51AB84901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6D2EB-79C3-1834-50C2-9D6383A6C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91961-4518-05E9-A8B9-9B79DFAA7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70866-A883-5D47-4318-1D27D928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530EA-3EF2-3B79-D288-08CDB53C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7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2E70-218E-92C0-DEFC-42935472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7C721-DD16-D7FC-A6AE-15B701FE4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75EF9-FE11-AD77-0AB1-98E9CA692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8975A-4CAF-4487-69BF-DB0A2F807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8BEF2-9505-9836-291A-B4EC221B4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B89CE-49F7-EDBD-D8F0-08B2933F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714BF6-83EC-5855-A19F-A899A775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F3FE3A-D6D6-4BE0-A610-B8E4242A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2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2816-5879-2C56-E763-F3892068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19C0-D22B-CDCD-0EE4-FF0E0398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4B036-DB54-2AE7-11B4-EDDE4BCB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629C-0C3A-6F82-753A-778E502D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2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4447A-49BE-CE01-EBB6-089E8813C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223F9-A3ED-7FDF-2B1D-2857EBA70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2758D-C620-0D26-C26B-ACA152D3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7760E-0782-2538-D4D5-D9C95A42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9D95-2C85-3804-DF89-7DD54E50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EE0B3-CF7E-EA3B-046F-34399CD79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AE71B-AB52-EB95-C33E-D5579974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EFF99-9DE1-3134-CF4C-AF2CEEA7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D59E87-D1F0-23FA-3294-EC07B9A1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4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3BDB-F570-5F6A-35C0-310145D0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AC2C8-F5B5-170E-1510-2147E6819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D2B38-C7BA-58B5-156B-BA92119BB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99E43-D403-A242-4618-0D54D746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99D1-1B64-256E-C219-D2B87C29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7AA90-51E5-3F6E-19C6-5EF90DBE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017947-ED5F-7048-F801-6F3E8C49C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0D195-2745-28D9-4388-476CE558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CCAF9-31C2-CE83-A342-4D688B84A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7A9E8-6C82-984D-8D12-909F43304377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16517-AD64-11EE-485F-B54241046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B60AF-EE9F-895F-81B9-A8D6F9447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6AEFF-FAF6-8D4F-9AF1-FCFE8BE82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A38C9-1EC0-144E-3510-8C4D80847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Go Baby Go: Adherence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E3FA5-E962-5145-90A9-BC39D5805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700"/>
              <a:t>Student Stakeholders: Margo Brown, Kaylee Mock, Anna </a:t>
            </a:r>
            <a:r>
              <a:rPr lang="en-US" sz="1700" err="1"/>
              <a:t>Yrjanson</a:t>
            </a:r>
            <a:endParaRPr lang="en-US" sz="1700" err="1">
              <a:ea typeface="Calibri"/>
              <a:cs typeface="Calibri"/>
            </a:endParaRPr>
          </a:p>
          <a:p>
            <a:pPr algn="l"/>
            <a:r>
              <a:rPr lang="en-US" sz="1700"/>
              <a:t>Industry Advisor &amp; Client: Bethany Sloane, P.T., D.P.T., Go Baby Go Oregon</a:t>
            </a:r>
            <a:endParaRPr lang="en-US" sz="1700" err="1"/>
          </a:p>
          <a:p>
            <a:pPr algn="l"/>
            <a:r>
              <a:rPr lang="en-US" sz="1700"/>
              <a:t>Faculty Advisor: Dr. Tammy </a:t>
            </a:r>
            <a:r>
              <a:rPr lang="en-US" sz="1700" err="1"/>
              <a:t>VanDeGrift</a:t>
            </a:r>
            <a:endParaRPr lang="en-US" sz="1700">
              <a:ea typeface="Calibri"/>
              <a:cs typeface="Calibri"/>
            </a:endParaRPr>
          </a:p>
          <a:p>
            <a:pPr algn="l"/>
            <a:endParaRPr lang="en-US" sz="1700">
              <a:ea typeface="Calibri"/>
              <a:cs typeface="Calibri"/>
            </a:endParaRP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068A5-91A2-319C-F561-51940CD3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Design Challenges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13" name="Freeform: Shape 100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7"/>
            <a:ext cx="2412221" cy="1810093"/>
            <a:chOff x="-305" y="-1"/>
            <a:chExt cx="3832880" cy="2876136"/>
          </a:xfrm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FD09A60E-552F-05A5-6232-A8BE5A3635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14992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64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63858-1F59-DE6B-B0B5-50D255FE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Important Decisions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CF09-820A-0D40-30C0-661F078DE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>
                <a:ea typeface="Calibri"/>
                <a:cs typeface="Calibri"/>
              </a:rPr>
              <a:t>Usability for researchers</a:t>
            </a:r>
            <a:endParaRPr lang="en-US" sz="2200"/>
          </a:p>
          <a:p>
            <a:pPr lvl="1"/>
            <a:r>
              <a:rPr lang="en-US" sz="1800">
                <a:ea typeface="Calibri"/>
                <a:cs typeface="Calibri"/>
              </a:rPr>
              <a:t>Transferring data</a:t>
            </a:r>
          </a:p>
          <a:p>
            <a:pPr lvl="1"/>
            <a:r>
              <a:rPr lang="en-US" sz="1800">
                <a:ea typeface="Calibri"/>
                <a:cs typeface="Calibri"/>
              </a:rPr>
              <a:t>Data usability</a:t>
            </a:r>
            <a:endParaRPr lang="en-US" sz="1800"/>
          </a:p>
          <a:p>
            <a:r>
              <a:rPr lang="en-US" sz="2200"/>
              <a:t>Usability for families </a:t>
            </a:r>
            <a:endParaRPr lang="en-US"/>
          </a:p>
          <a:p>
            <a:pPr lvl="1"/>
            <a:r>
              <a:rPr lang="en-US" sz="1800">
                <a:ea typeface="Calibri"/>
                <a:cs typeface="Calibri"/>
              </a:rPr>
              <a:t>Battery life indicator</a:t>
            </a:r>
          </a:p>
          <a:p>
            <a:pPr lvl="1"/>
            <a:r>
              <a:rPr lang="en-US" sz="1800">
                <a:ea typeface="Calibri"/>
                <a:cs typeface="Calibri"/>
              </a:rPr>
              <a:t>Transferring data</a:t>
            </a:r>
          </a:p>
        </p:txBody>
      </p:sp>
    </p:spTree>
    <p:extLst>
      <p:ext uri="{BB962C8B-B14F-4D97-AF65-F5344CB8AC3E}">
        <p14:creationId xmlns:p14="http://schemas.microsoft.com/office/powerpoint/2010/main" val="199015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0F4FF-DC6B-5202-A75E-27376F8B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1 Overview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CCA727-0745-0F7D-187B-8A34D5B2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563144"/>
            <a:ext cx="6780700" cy="372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7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B5AF9-46A1-9864-744F-5C1F7CD4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2 Overview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4ADA80-3E33-7A2A-E990-E7C708C8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842694"/>
            <a:ext cx="6780700" cy="51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2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83559-3A46-6C47-8207-D5A8D38C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3 Overview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269BFE-335B-E92B-CC03-D69C2528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919130"/>
            <a:ext cx="6780700" cy="30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9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DF25B-463D-3C78-B7E1-0C88B705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4 Overview</a:t>
            </a:r>
          </a:p>
        </p:txBody>
      </p:sp>
      <p:pic>
        <p:nvPicPr>
          <p:cNvPr id="4" name="Picture 3" descr="A screenshot of a chat box&#10;&#10;Description automatically generated">
            <a:extLst>
              <a:ext uri="{FF2B5EF4-FFF2-40B4-BE49-F238E27FC236}">
                <a16:creationId xmlns:a16="http://schemas.microsoft.com/office/drawing/2014/main" id="{B086096A-DB3A-5464-E634-9EBBB230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2232738"/>
            <a:ext cx="6780700" cy="23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5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9200A-C19C-4E89-CA26-C3B1BDCF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 Shot</a:t>
            </a:r>
          </a:p>
        </p:txBody>
      </p:sp>
      <p:pic>
        <p:nvPicPr>
          <p:cNvPr id="4" name="Content Placeholder 3" descr="A baby sitting on a yellow and blue table&#10;&#10;Description automatically generated">
            <a:extLst>
              <a:ext uri="{FF2B5EF4-FFF2-40B4-BE49-F238E27FC236}">
                <a16:creationId xmlns:a16="http://schemas.microsoft.com/office/drawing/2014/main" id="{0BDEAF4F-73F6-668D-CCF7-821F55510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373"/>
          <a:stretch/>
        </p:blipFill>
        <p:spPr>
          <a:xfrm>
            <a:off x="6836807" y="455650"/>
            <a:ext cx="4038457" cy="59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7C54C-40E1-558D-FB06-789AA8AD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DE19-7447-796D-E1B9-76F03A667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Calibri" panose="020F0502020204030204"/>
                <a:cs typeface="Calibri" panose="020F0502020204030204"/>
              </a:rPr>
              <a:t>Improve a device that will help disabled children’s social and physical development</a:t>
            </a:r>
          </a:p>
          <a:p>
            <a:r>
              <a:rPr lang="en-US" sz="2200">
                <a:ea typeface="Calibri" panose="020F0502020204030204"/>
                <a:cs typeface="Calibri" panose="020F0502020204030204"/>
              </a:rPr>
              <a:t>Help foster independence and curiosity in young children</a:t>
            </a:r>
          </a:p>
          <a:p>
            <a:r>
              <a:rPr lang="en-US" sz="2200">
                <a:ea typeface="Calibri" panose="020F0502020204030204"/>
                <a:cs typeface="Calibri" panose="020F0502020204030204"/>
              </a:rPr>
              <a:t>Provide more opportunities for people with disabilities</a:t>
            </a:r>
          </a:p>
          <a:p>
            <a:r>
              <a:rPr lang="en-US" sz="2200">
                <a:ea typeface="Calibri" panose="020F0502020204030204"/>
                <a:cs typeface="Calibri" panose="020F0502020204030204"/>
              </a:rPr>
              <a:t>Improve the data analytics process for parents and pediatricians</a:t>
            </a:r>
          </a:p>
          <a:p>
            <a:endParaRPr lang="en-US" sz="22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7380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5BFCA-D4C0-F8A2-470F-6CB0E1200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74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4277B3-5742-F53D-50DF-047F3051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Project Team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10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8B2F2-30EC-1917-1179-9CD27C83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Margo Brown</a:t>
            </a:r>
          </a:p>
        </p:txBody>
      </p:sp>
      <p:pic>
        <p:nvPicPr>
          <p:cNvPr id="3" name="Picture 2" descr="A child with purple hair sitting on a ledge&#10;&#10;Description automatically generated">
            <a:extLst>
              <a:ext uri="{FF2B5EF4-FFF2-40B4-BE49-F238E27FC236}">
                <a16:creationId xmlns:a16="http://schemas.microsoft.com/office/drawing/2014/main" id="{E27A6888-BD08-2A31-C630-091F7B57D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189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F8A42-A2D7-36F7-6B41-A8E0DE04CC5A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Computer Science Major</a:t>
            </a:r>
          </a:p>
        </p:txBody>
      </p:sp>
    </p:spTree>
    <p:extLst>
      <p:ext uri="{BB962C8B-B14F-4D97-AF65-F5344CB8AC3E}">
        <p14:creationId xmlns:p14="http://schemas.microsoft.com/office/powerpoint/2010/main" val="12190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5398F-5775-4307-D4D0-97931306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Kaylee Mock</a:t>
            </a:r>
          </a:p>
        </p:txBody>
      </p:sp>
      <p:pic>
        <p:nvPicPr>
          <p:cNvPr id="4" name="Picture 3" descr="A person standing in a field of flowers&#10;&#10;Description automatically generated">
            <a:extLst>
              <a:ext uri="{FF2B5EF4-FFF2-40B4-BE49-F238E27FC236}">
                <a16:creationId xmlns:a16="http://schemas.microsoft.com/office/drawing/2014/main" id="{C792318C-FCE5-9B19-0C62-BD8163F1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EAF026-136E-B419-FAD2-B1495F479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Electrical Engineering Major</a:t>
            </a:r>
          </a:p>
          <a:p>
            <a:pPr marL="457200"/>
            <a:r>
              <a:rPr lang="en-US" sz="2200"/>
              <a:t>Hardware Expert</a:t>
            </a:r>
          </a:p>
          <a:p>
            <a:pPr marL="457200"/>
            <a:r>
              <a:rPr lang="en-US" sz="2200"/>
              <a:t>UP Alumni liaison</a:t>
            </a:r>
          </a:p>
        </p:txBody>
      </p:sp>
    </p:spTree>
    <p:extLst>
      <p:ext uri="{BB962C8B-B14F-4D97-AF65-F5344CB8AC3E}">
        <p14:creationId xmlns:p14="http://schemas.microsoft.com/office/powerpoint/2010/main" val="218295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8B2F2-30EC-1917-1179-9CD27C83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Anna Yrjanson</a:t>
            </a:r>
          </a:p>
        </p:txBody>
      </p:sp>
      <p:pic>
        <p:nvPicPr>
          <p:cNvPr id="5" name="Content Placeholder 4" descr="A person smiling at camera&#10;&#10;Description automatically generated">
            <a:extLst>
              <a:ext uri="{FF2B5EF4-FFF2-40B4-BE49-F238E27FC236}">
                <a16:creationId xmlns:a16="http://schemas.microsoft.com/office/drawing/2014/main" id="{A6D69AFC-C906-26C8-EA3C-CA01026E4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F8A42-A2D7-36F7-6B41-A8E0DE04CC5A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Computer Science Major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Industry Advisor Liaison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Arduino Researcher</a:t>
            </a:r>
          </a:p>
        </p:txBody>
      </p:sp>
    </p:spTree>
    <p:extLst>
      <p:ext uri="{BB962C8B-B14F-4D97-AF65-F5344CB8AC3E}">
        <p14:creationId xmlns:p14="http://schemas.microsoft.com/office/powerpoint/2010/main" val="51531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Freeform: Shape 2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Arc 3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yellow and blue baby chair&#10;&#10;Description automatically generated">
            <a:extLst>
              <a:ext uri="{FF2B5EF4-FFF2-40B4-BE49-F238E27FC236}">
                <a16:creationId xmlns:a16="http://schemas.microsoft.com/office/drawing/2014/main" id="{CFCC80C2-D649-F706-85EB-426B13D5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53" y="651163"/>
            <a:ext cx="4777381" cy="538296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F51F0-BE24-D859-79E0-5426063D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0565-3980-4029-3224-5168270B7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8809"/>
            <a:ext cx="5257800" cy="46862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Who are we trying to assist?</a:t>
            </a:r>
          </a:p>
          <a:p>
            <a:r>
              <a:rPr lang="en-US" sz="2000"/>
              <a:t>Oregon Go Baby Go Mission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1800"/>
              <a:t>Provide disabled children with cost-effective pediatric equipment for mobility and socialization.</a:t>
            </a:r>
            <a:endParaRPr lang="en-US" sz="1800">
              <a:ea typeface="Calibri"/>
              <a:cs typeface="Calibri"/>
            </a:endParaRPr>
          </a:p>
          <a:p>
            <a:r>
              <a:rPr lang="en-US" sz="2000"/>
              <a:t>What is the project?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1800"/>
              <a:t>Pediatric wheelchair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12-36 months</a:t>
            </a:r>
            <a:endParaRPr lang="en-US" sz="1800">
              <a:ea typeface="Calibri"/>
              <a:cs typeface="Calibri"/>
            </a:endParaRPr>
          </a:p>
          <a:p>
            <a:r>
              <a:rPr lang="en-US" sz="2000"/>
              <a:t>Why are we building this?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1800">
                <a:ea typeface="Calibri"/>
                <a:cs typeface="Calibri"/>
              </a:rPr>
              <a:t>Help researchers understand motion data</a:t>
            </a:r>
            <a:endParaRPr lang="en-US" sz="1800"/>
          </a:p>
          <a:p>
            <a:pPr lvl="1"/>
            <a:r>
              <a:rPr lang="en-US" sz="1800"/>
              <a:t>Help children gain confidence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Sensory-Motor and social skills</a:t>
            </a:r>
            <a:endParaRPr lang="en-US" sz="1800">
              <a:ea typeface="Calibri"/>
              <a:cs typeface="Calibri"/>
            </a:endParaRPr>
          </a:p>
          <a:p>
            <a:r>
              <a:rPr lang="en-US" sz="2000"/>
              <a:t>The Device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1800"/>
              <a:t>Permobil Explorer Mini – the wheelchair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We are working on the attached “adherence sensor”</a:t>
            </a:r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62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3A056-3643-D19B-C980-179CC394B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5EE0E-594C-0C1C-AE98-576AC9977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247" y="2072641"/>
            <a:ext cx="8669454" cy="39012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0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C09DE-84E6-91AC-188E-BA978525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Controls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3E3F-2E49-B188-6D1A-99F7D470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Cart</a:t>
            </a:r>
            <a:endParaRPr lang="en-US"/>
          </a:p>
          <a:p>
            <a:pPr lvl="1"/>
            <a:r>
              <a:rPr lang="en-US" sz="1800">
                <a:ea typeface="Calibri"/>
                <a:cs typeface="Calibri"/>
              </a:rPr>
              <a:t>On/off</a:t>
            </a:r>
            <a:endParaRPr lang="en-US" sz="1800"/>
          </a:p>
          <a:p>
            <a:pPr lvl="1"/>
            <a:r>
              <a:rPr lang="en-US" sz="1800"/>
              <a:t>Joystick</a:t>
            </a:r>
            <a:endParaRPr lang="en-US" sz="1800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Calibri"/>
                <a:cs typeface="Calibri"/>
              </a:rPr>
              <a:t>Device</a:t>
            </a:r>
            <a:endParaRPr lang="en-US" sz="2200"/>
          </a:p>
          <a:p>
            <a:pPr lvl="1"/>
            <a:r>
              <a:rPr lang="en-US" sz="1800"/>
              <a:t>On/Off Button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/>
          </a:p>
          <a:p>
            <a:endParaRPr lang="en-US" sz="2200"/>
          </a:p>
        </p:txBody>
      </p:sp>
      <p:pic>
        <p:nvPicPr>
          <p:cNvPr id="4" name="Content Placeholder 4" descr="A yellow and blue toy&#10;&#10;Description automatically generated with low confidence">
            <a:extLst>
              <a:ext uri="{FF2B5EF4-FFF2-40B4-BE49-F238E27FC236}">
                <a16:creationId xmlns:a16="http://schemas.microsoft.com/office/drawing/2014/main" id="{9BE5D422-0B86-9417-4FA1-28C9B198F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" b="-3"/>
          <a:stretch/>
        </p:blipFill>
        <p:spPr>
          <a:xfrm>
            <a:off x="6145449" y="640080"/>
            <a:ext cx="5366166" cy="557784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6751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Arc 1054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9AE2B-564B-1F39-4BA5-1C82DC09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/>
              <a:t>User Interface</a:t>
            </a:r>
          </a:p>
        </p:txBody>
      </p:sp>
      <p:pic>
        <p:nvPicPr>
          <p:cNvPr id="5" name="Picture 4" descr="A black memory card with white x on it&#10;&#10;Description automatically generated">
            <a:extLst>
              <a:ext uri="{FF2B5EF4-FFF2-40B4-BE49-F238E27FC236}">
                <a16:creationId xmlns:a16="http://schemas.microsoft.com/office/drawing/2014/main" id="{2A164071-CED9-F802-F28E-98B911D84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" r="4767" b="1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4" name="Picture 3" descr="8mm LED Indicator Warning Light Metal Pilot Panel Dashboard Auto Car Boat Motorcycle | Alex NLD">
            <a:extLst>
              <a:ext uri="{FF2B5EF4-FFF2-40B4-BE49-F238E27FC236}">
                <a16:creationId xmlns:a16="http://schemas.microsoft.com/office/drawing/2014/main" id="{B2C3BCDE-0A3C-92DE-164A-407171ACF4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CE605-577E-15FC-561E-0DD49991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7363990" cy="4351338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Battery life indicator</a:t>
            </a:r>
          </a:p>
          <a:p>
            <a:pPr lvl="1"/>
            <a:r>
              <a:rPr lang="en-US">
                <a:ea typeface="Calibri"/>
                <a:cs typeface="Calibri"/>
              </a:rPr>
              <a:t>LED</a:t>
            </a:r>
          </a:p>
          <a:p>
            <a:pPr lvl="1"/>
            <a:r>
              <a:rPr lang="en-US">
                <a:ea typeface="Calibri"/>
                <a:cs typeface="Calibri"/>
              </a:rPr>
              <a:t>Audio</a:t>
            </a:r>
          </a:p>
          <a:p>
            <a:r>
              <a:rPr lang="en-US">
                <a:ea typeface="Calibri"/>
                <a:cs typeface="Calibri"/>
              </a:rPr>
              <a:t>Data Transfer</a:t>
            </a:r>
          </a:p>
          <a:p>
            <a:pPr lvl="1"/>
            <a:r>
              <a:rPr lang="en-US">
                <a:ea typeface="Calibri"/>
                <a:cs typeface="Calibri"/>
              </a:rPr>
              <a:t>Currently SD Card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401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Go Baby Go: Adherence Sensor</vt:lpstr>
      <vt:lpstr>Project Team</vt:lpstr>
      <vt:lpstr>Margo Brown</vt:lpstr>
      <vt:lpstr>Kaylee Mock</vt:lpstr>
      <vt:lpstr>Anna Yrjanson</vt:lpstr>
      <vt:lpstr>Background</vt:lpstr>
      <vt:lpstr>Block Diagram</vt:lpstr>
      <vt:lpstr>Controls</vt:lpstr>
      <vt:lpstr>User Interface</vt:lpstr>
      <vt:lpstr>Design Challenges</vt:lpstr>
      <vt:lpstr>Important Decisions</vt:lpstr>
      <vt:lpstr>Sprint 1 Overview</vt:lpstr>
      <vt:lpstr>Sprint 2 Overview</vt:lpstr>
      <vt:lpstr>Sprint 3 Overview</vt:lpstr>
      <vt:lpstr>Sprint 4 Overview</vt:lpstr>
      <vt:lpstr>Screen Shot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Kickoff Presentations</dc:title>
  <dc:creator>Yrjanson, Anna</dc:creator>
  <cp:revision>1</cp:revision>
  <dcterms:created xsi:type="dcterms:W3CDTF">2023-09-18T21:59:37Z</dcterms:created>
  <dcterms:modified xsi:type="dcterms:W3CDTF">2023-09-29T20:55:56Z</dcterms:modified>
</cp:coreProperties>
</file>